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4" r:id="rId8"/>
    <p:sldId id="265" r:id="rId9"/>
    <p:sldId id="262" r:id="rId10"/>
    <p:sldId id="263"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025" autoAdjust="0"/>
    <p:restoredTop sz="94660"/>
  </p:normalViewPr>
  <p:slideViewPr>
    <p:cSldViewPr>
      <p:cViewPr varScale="1">
        <p:scale>
          <a:sx n="74" d="100"/>
          <a:sy n="74" d="100"/>
        </p:scale>
        <p:origin x="-98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19A895-C71E-4F86-9BB8-C17CB4DC21EA}" type="datetimeFigureOut">
              <a:rPr lang="en-US" smtClean="0"/>
              <a:pPr/>
              <a:t>4/20/2009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305961-E9F7-4B0F-9C67-37C8F4B30C8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a simple tutorial.  It introduces the software and points out the principle features of this great software.  There is much more than what will be covered in this presentation, but this will get you started and you will be able to create a wonderful audio file</a:t>
            </a:r>
            <a:r>
              <a:rPr lang="en-US" baseline="0" dirty="0" smtClean="0"/>
              <a:t>.  Be sure to click on the speaker for further instruction.</a:t>
            </a:r>
            <a:endParaRPr lang="en-US" dirty="0"/>
          </a:p>
        </p:txBody>
      </p:sp>
      <p:sp>
        <p:nvSpPr>
          <p:cNvPr id="4" name="Slide Number Placeholder 3"/>
          <p:cNvSpPr>
            <a:spLocks noGrp="1"/>
          </p:cNvSpPr>
          <p:nvPr>
            <p:ph type="sldNum" sz="quarter" idx="10"/>
          </p:nvPr>
        </p:nvSpPr>
        <p:spPr/>
        <p:txBody>
          <a:bodyPr/>
          <a:lstStyle/>
          <a:p>
            <a:fld id="{B7305961-E9F7-4B0F-9C67-37C8F4B30C8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may wish to add some background music to your voice.</a:t>
            </a:r>
            <a:r>
              <a:rPr lang="en-US" baseline="0" dirty="0" smtClean="0"/>
              <a:t>  You will import an audio file and Audacity will find it.  There are a number of audio types that you can import, but most are wmv or mp3 files.</a:t>
            </a:r>
            <a:endParaRPr lang="en-US" dirty="0"/>
          </a:p>
        </p:txBody>
      </p:sp>
      <p:sp>
        <p:nvSpPr>
          <p:cNvPr id="4" name="Slide Number Placeholder 3"/>
          <p:cNvSpPr>
            <a:spLocks noGrp="1"/>
          </p:cNvSpPr>
          <p:nvPr>
            <p:ph type="sldNum" sz="quarter" idx="10"/>
          </p:nvPr>
        </p:nvSpPr>
        <p:spPr/>
        <p:txBody>
          <a:bodyPr/>
          <a:lstStyle/>
          <a:p>
            <a:fld id="{B7305961-E9F7-4B0F-9C67-37C8F4B30C8F}"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Your </a:t>
            </a:r>
            <a:r>
              <a:rPr lang="en-US" dirty="0" smtClean="0"/>
              <a:t>voice is located on one</a:t>
            </a:r>
            <a:r>
              <a:rPr lang="en-US" baseline="0" dirty="0" smtClean="0"/>
              <a:t> line and the background music is on another.  You will want to edit your work so that you can hear your voice well and that the music is not too loud.  </a:t>
            </a:r>
            <a:endParaRPr lang="en-US" dirty="0"/>
          </a:p>
        </p:txBody>
      </p:sp>
      <p:sp>
        <p:nvSpPr>
          <p:cNvPr id="4" name="Slide Number Placeholder 3"/>
          <p:cNvSpPr>
            <a:spLocks noGrp="1"/>
          </p:cNvSpPr>
          <p:nvPr>
            <p:ph type="sldNum" sz="quarter" idx="10"/>
          </p:nvPr>
        </p:nvSpPr>
        <p:spPr/>
        <p:txBody>
          <a:bodyPr/>
          <a:lstStyle/>
          <a:p>
            <a:fld id="{B7305961-E9F7-4B0F-9C67-37C8F4B30C8F}"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Don’t forget to save</a:t>
            </a:r>
            <a:r>
              <a:rPr lang="en-US" baseline="0" dirty="0" smtClean="0"/>
              <a:t> your work.  You have a few options, but you may wish to export your work as an mp3 file since it is a smaller file.  Don’t forget to save it to a location that you will be able to find at a later date.</a:t>
            </a:r>
            <a:endParaRPr lang="en-US" dirty="0"/>
          </a:p>
        </p:txBody>
      </p:sp>
      <p:sp>
        <p:nvSpPr>
          <p:cNvPr id="4" name="Slide Number Placeholder 3"/>
          <p:cNvSpPr>
            <a:spLocks noGrp="1"/>
          </p:cNvSpPr>
          <p:nvPr>
            <p:ph type="sldNum" sz="quarter" idx="10"/>
          </p:nvPr>
        </p:nvSpPr>
        <p:spPr/>
        <p:txBody>
          <a:bodyPr/>
          <a:lstStyle/>
          <a:p>
            <a:fld id="{B7305961-E9F7-4B0F-9C67-37C8F4B30C8F}"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Play</a:t>
            </a:r>
            <a:r>
              <a:rPr lang="en-US" baseline="0" dirty="0" smtClean="0"/>
              <a:t> around, have fun, and let your students, faculty and others do the same.  Thanks for watching!</a:t>
            </a:r>
            <a:endParaRPr lang="en-US" dirty="0"/>
          </a:p>
        </p:txBody>
      </p:sp>
      <p:sp>
        <p:nvSpPr>
          <p:cNvPr id="4" name="Slide Number Placeholder 3"/>
          <p:cNvSpPr>
            <a:spLocks noGrp="1"/>
          </p:cNvSpPr>
          <p:nvPr>
            <p:ph type="sldNum" sz="quarter" idx="10"/>
          </p:nvPr>
        </p:nvSpPr>
        <p:spPr/>
        <p:txBody>
          <a:bodyPr/>
          <a:lstStyle/>
          <a:p>
            <a:fld id="{B7305961-E9F7-4B0F-9C67-37C8F4B30C8F}"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 is a free software available through </a:t>
            </a:r>
            <a:r>
              <a:rPr lang="en-US" baseline="0" dirty="0" err="1" smtClean="0"/>
              <a:t>Sourceforge</a:t>
            </a:r>
            <a:r>
              <a:rPr lang="en-US" baseline="0" dirty="0" smtClean="0"/>
              <a:t>.  It is free but it the authors of the software should be referenced in your work.</a:t>
            </a:r>
            <a:endParaRPr lang="en-US" dirty="0"/>
          </a:p>
        </p:txBody>
      </p:sp>
      <p:sp>
        <p:nvSpPr>
          <p:cNvPr id="4" name="Slide Number Placeholder 3"/>
          <p:cNvSpPr>
            <a:spLocks noGrp="1"/>
          </p:cNvSpPr>
          <p:nvPr>
            <p:ph type="sldNum" sz="quarter" idx="10"/>
          </p:nvPr>
        </p:nvSpPr>
        <p:spPr/>
        <p:txBody>
          <a:bodyPr/>
          <a:lstStyle/>
          <a:p>
            <a:fld id="{B7305961-E9F7-4B0F-9C67-37C8F4B30C8F}"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order to save your podcast,</a:t>
            </a:r>
            <a:r>
              <a:rPr lang="en-US" baseline="0" dirty="0" smtClean="0"/>
              <a:t> you need to download an additional piece of software.  This allows compression of your work which allows for easier uploading to wikis and blogs.</a:t>
            </a:r>
            <a:endParaRPr lang="en-US" dirty="0"/>
          </a:p>
        </p:txBody>
      </p:sp>
      <p:sp>
        <p:nvSpPr>
          <p:cNvPr id="4" name="Slide Number Placeholder 3"/>
          <p:cNvSpPr>
            <a:spLocks noGrp="1"/>
          </p:cNvSpPr>
          <p:nvPr>
            <p:ph type="sldNum" sz="quarter" idx="10"/>
          </p:nvPr>
        </p:nvSpPr>
        <p:spPr/>
        <p:txBody>
          <a:bodyPr/>
          <a:lstStyle/>
          <a:p>
            <a:fld id="{B7305961-E9F7-4B0F-9C67-37C8F4B30C8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the beginning interface.  We will go through the features in future slides.</a:t>
            </a:r>
            <a:endParaRPr lang="en-US" dirty="0"/>
          </a:p>
        </p:txBody>
      </p:sp>
      <p:sp>
        <p:nvSpPr>
          <p:cNvPr id="4" name="Slide Number Placeholder 3"/>
          <p:cNvSpPr>
            <a:spLocks noGrp="1"/>
          </p:cNvSpPr>
          <p:nvPr>
            <p:ph type="sldNum" sz="quarter" idx="10"/>
          </p:nvPr>
        </p:nvSpPr>
        <p:spPr/>
        <p:txBody>
          <a:bodyPr/>
          <a:lstStyle/>
          <a:p>
            <a:fld id="{B7305961-E9F7-4B0F-9C67-37C8F4B30C8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important to se</a:t>
            </a:r>
            <a:r>
              <a:rPr lang="en-US" baseline="0" dirty="0" smtClean="0"/>
              <a:t>t your audio preferences.  Although your computer may have a microphone built in, your quality will be much better with a USB microphone.  A Logitech microphone is featured here. Be sure that your microphone is the one found on the Recording line. Changing the channel from 1 (Mono) to 2 (Stereo) is not necessary, but is highly recommended.  All of the remaining tabs are set as default and do not necessarily need to be changed.</a:t>
            </a:r>
            <a:endParaRPr lang="en-US" dirty="0"/>
          </a:p>
        </p:txBody>
      </p:sp>
      <p:sp>
        <p:nvSpPr>
          <p:cNvPr id="4" name="Slide Number Placeholder 3"/>
          <p:cNvSpPr>
            <a:spLocks noGrp="1"/>
          </p:cNvSpPr>
          <p:nvPr>
            <p:ph type="sldNum" sz="quarter" idx="10"/>
          </p:nvPr>
        </p:nvSpPr>
        <p:spPr/>
        <p:txBody>
          <a:bodyPr/>
          <a:lstStyle/>
          <a:p>
            <a:fld id="{B7305961-E9F7-4B0F-9C67-37C8F4B30C8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a:t>
            </a:r>
            <a:r>
              <a:rPr lang="en-US" baseline="0" dirty="0" smtClean="0"/>
              <a:t> important to have a general familiarity with all the menus and features of the software so as know of the possibilities, but we will only use a few to make a basic, but effective, podcast.</a:t>
            </a:r>
            <a:endParaRPr lang="en-US" dirty="0"/>
          </a:p>
        </p:txBody>
      </p:sp>
      <p:sp>
        <p:nvSpPr>
          <p:cNvPr id="4" name="Slide Number Placeholder 3"/>
          <p:cNvSpPr>
            <a:spLocks noGrp="1"/>
          </p:cNvSpPr>
          <p:nvPr>
            <p:ph type="sldNum" sz="quarter" idx="10"/>
          </p:nvPr>
        </p:nvSpPr>
        <p:spPr/>
        <p:txBody>
          <a:bodyPr/>
          <a:lstStyle/>
          <a:p>
            <a:fld id="{B7305961-E9F7-4B0F-9C67-37C8F4B30C8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control buttons</a:t>
            </a:r>
            <a:r>
              <a:rPr lang="en-US" baseline="0" dirty="0" smtClean="0"/>
              <a:t> are very important.  You will recognize most of them from using other technologies, but one important thing to note is that the Record button is red and the Stop button is yellow.  This can be confusing.</a:t>
            </a:r>
            <a:endParaRPr lang="en-US" dirty="0"/>
          </a:p>
        </p:txBody>
      </p:sp>
      <p:sp>
        <p:nvSpPr>
          <p:cNvPr id="4" name="Slide Number Placeholder 3"/>
          <p:cNvSpPr>
            <a:spLocks noGrp="1"/>
          </p:cNvSpPr>
          <p:nvPr>
            <p:ph type="sldNum" sz="quarter" idx="10"/>
          </p:nvPr>
        </p:nvSpPr>
        <p:spPr/>
        <p:txBody>
          <a:bodyPr/>
          <a:lstStyle/>
          <a:p>
            <a:fld id="{B7305961-E9F7-4B0F-9C67-37C8F4B30C8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will see the input level meter turn</a:t>
            </a:r>
            <a:r>
              <a:rPr lang="en-US" baseline="0" dirty="0" smtClean="0"/>
              <a:t> red as you record.  If this peaks too much, you can tone down the input level using the slider above.  The buttons to the right are similar to those found in most other applications, but this is important to know that you can edit your audio after you have recorded it.</a:t>
            </a:r>
            <a:endParaRPr lang="en-US" dirty="0"/>
          </a:p>
        </p:txBody>
      </p:sp>
      <p:sp>
        <p:nvSpPr>
          <p:cNvPr id="4" name="Slide Number Placeholder 3"/>
          <p:cNvSpPr>
            <a:spLocks noGrp="1"/>
          </p:cNvSpPr>
          <p:nvPr>
            <p:ph type="sldNum" sz="quarter" idx="10"/>
          </p:nvPr>
        </p:nvSpPr>
        <p:spPr/>
        <p:txBody>
          <a:bodyPr/>
          <a:lstStyle/>
          <a:p>
            <a:fld id="{B7305961-E9F7-4B0F-9C67-37C8F4B30C8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OK, have</a:t>
            </a:r>
            <a:r>
              <a:rPr lang="en-US" baseline="0" dirty="0" smtClean="0"/>
              <a:t> a go!  Remember the red button is record and the yellow button is the stop button.  Notice the blue recording </a:t>
            </a:r>
            <a:r>
              <a:rPr lang="en-US" baseline="0" dirty="0" smtClean="0"/>
              <a:t>audio waves </a:t>
            </a:r>
            <a:r>
              <a:rPr lang="en-US" baseline="0" dirty="0" smtClean="0"/>
              <a:t>that changes with the intonation of your voice.   With the Selector button, you can edit and delete.  Using the Control buttons, you can further audit your work.</a:t>
            </a:r>
            <a:endParaRPr lang="en-US" dirty="0"/>
          </a:p>
        </p:txBody>
      </p:sp>
      <p:sp>
        <p:nvSpPr>
          <p:cNvPr id="4" name="Slide Number Placeholder 3"/>
          <p:cNvSpPr>
            <a:spLocks noGrp="1"/>
          </p:cNvSpPr>
          <p:nvPr>
            <p:ph type="sldNum" sz="quarter" idx="10"/>
          </p:nvPr>
        </p:nvSpPr>
        <p:spPr/>
        <p:txBody>
          <a:bodyPr/>
          <a:lstStyle/>
          <a:p>
            <a:fld id="{B7305961-E9F7-4B0F-9C67-37C8F4B30C8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2F118B4-B61A-4630-8EFF-D8865B6EAE3A}" type="datetimeFigureOut">
              <a:rPr lang="en-US" smtClean="0"/>
              <a:pPr/>
              <a:t>4/20/2009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6CB81-A841-4935-BDB3-0F7612FEF81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F118B4-B61A-4630-8EFF-D8865B6EAE3A}" type="datetimeFigureOut">
              <a:rPr lang="en-US" smtClean="0"/>
              <a:pPr/>
              <a:t>4/20/2009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6CB81-A841-4935-BDB3-0F7612FEF81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F118B4-B61A-4630-8EFF-D8865B6EAE3A}" type="datetimeFigureOut">
              <a:rPr lang="en-US" smtClean="0"/>
              <a:pPr/>
              <a:t>4/20/2009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6CB81-A841-4935-BDB3-0F7612FEF81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F118B4-B61A-4630-8EFF-D8865B6EAE3A}" type="datetimeFigureOut">
              <a:rPr lang="en-US" smtClean="0"/>
              <a:pPr/>
              <a:t>4/20/2009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6CB81-A841-4935-BDB3-0F7612FEF81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F118B4-B61A-4630-8EFF-D8865B6EAE3A}" type="datetimeFigureOut">
              <a:rPr lang="en-US" smtClean="0"/>
              <a:pPr/>
              <a:t>4/20/2009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6CB81-A841-4935-BDB3-0F7612FEF81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2F118B4-B61A-4630-8EFF-D8865B6EAE3A}" type="datetimeFigureOut">
              <a:rPr lang="en-US" smtClean="0"/>
              <a:pPr/>
              <a:t>4/20/2009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6CB81-A841-4935-BDB3-0F7612FEF81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F118B4-B61A-4630-8EFF-D8865B6EAE3A}" type="datetimeFigureOut">
              <a:rPr lang="en-US" smtClean="0"/>
              <a:pPr/>
              <a:t>4/20/2009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76CB81-A841-4935-BDB3-0F7612FEF81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F118B4-B61A-4630-8EFF-D8865B6EAE3A}" type="datetimeFigureOut">
              <a:rPr lang="en-US" smtClean="0"/>
              <a:pPr/>
              <a:t>4/20/2009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76CB81-A841-4935-BDB3-0F7612FEF81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F118B4-B61A-4630-8EFF-D8865B6EAE3A}" type="datetimeFigureOut">
              <a:rPr lang="en-US" smtClean="0"/>
              <a:pPr/>
              <a:t>4/20/2009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76CB81-A841-4935-BDB3-0F7612FEF81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F118B4-B61A-4630-8EFF-D8865B6EAE3A}" type="datetimeFigureOut">
              <a:rPr lang="en-US" smtClean="0"/>
              <a:pPr/>
              <a:t>4/20/2009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6CB81-A841-4935-BDB3-0F7612FEF81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F118B4-B61A-4630-8EFF-D8865B6EAE3A}" type="datetimeFigureOut">
              <a:rPr lang="en-US" smtClean="0"/>
              <a:pPr/>
              <a:t>4/20/2009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6CB81-A841-4935-BDB3-0F7612FEF81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F118B4-B61A-4630-8EFF-D8865B6EAE3A}" type="datetimeFigureOut">
              <a:rPr lang="en-US" smtClean="0"/>
              <a:pPr/>
              <a:t>4/20/2009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76CB81-A841-4935-BDB3-0F7612FEF81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media/audio1.wav"/><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notesSlide" Target="../notesSlides/notesSlide10.xml"/><Relationship Id="rId7" Type="http://schemas.openxmlformats.org/officeDocument/2006/relationships/hyperlink" Target="http://www.fileinfo.com/filetypes/audio" TargetMode="External"/><Relationship Id="rId2" Type="http://schemas.openxmlformats.org/officeDocument/2006/relationships/slideLayout" Target="../slideLayouts/slideLayout2.xml"/><Relationship Id="rId1" Type="http://schemas.openxmlformats.org/officeDocument/2006/relationships/audio" Target="../media/audio10.wav"/><Relationship Id="rId6" Type="http://schemas.openxmlformats.org/officeDocument/2006/relationships/image" Target="../media/image9.jpeg"/><Relationship Id="rId5" Type="http://schemas.openxmlformats.org/officeDocument/2006/relationships/image" Target="../media/image1.jpeg"/><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audio" Target="../media/audio11.wav"/><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audio" Target="../media/audio12.wav"/><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audio" Target="../media/audio13.wav"/><Relationship Id="rId5" Type="http://schemas.openxmlformats.org/officeDocument/2006/relationships/image" Target="../media/image2.pn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audio" Target="../media/audio2.wav"/><Relationship Id="rId6" Type="http://schemas.openxmlformats.org/officeDocument/2006/relationships/image" Target="../media/image1.jpeg"/><Relationship Id="rId5" Type="http://schemas.openxmlformats.org/officeDocument/2006/relationships/image" Target="../media/image3.jpeg"/><Relationship Id="rId4" Type="http://schemas.openxmlformats.org/officeDocument/2006/relationships/hyperlink" Target="http://audacity.sourceforge.net/"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audio" Target="../media/audio3.wav"/><Relationship Id="rId6" Type="http://schemas.openxmlformats.org/officeDocument/2006/relationships/image" Target="../media/image2.png"/><Relationship Id="rId5" Type="http://schemas.openxmlformats.org/officeDocument/2006/relationships/image" Target="../media/image4.jpe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audio" Target="../media/audio4.wav"/><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8" Type="http://schemas.openxmlformats.org/officeDocument/2006/relationships/hyperlink" Target="http://www.amazon.com/Logitech-Desktop-Microphone-Black-Silver/dp/B00009EHJV/ref=sr_1_1?ie=UTF8&amp;s=electronics&amp;qid=1240243100&amp;sr=1-1" TargetMode="External"/><Relationship Id="rId3" Type="http://schemas.openxmlformats.org/officeDocument/2006/relationships/notesSlide" Target="../notesSlides/notesSlide5.xml"/><Relationship Id="rId7" Type="http://schemas.openxmlformats.org/officeDocument/2006/relationships/image" Target="../media/image7.jpeg"/><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audio" Target="../media/audio5.wav"/><Relationship Id="rId6" Type="http://schemas.openxmlformats.org/officeDocument/2006/relationships/hyperlink" Target="http://www.amazon.com/Logitech-Premium-USB-Headset-980374-0403/dp/B0007SXHP0/ref=pd_bbs_sr_7?ie=UTF8&amp;s=electronics&amp;qid=1212790518&amp;sr=8-7" TargetMode="External"/><Relationship Id="rId11" Type="http://schemas.openxmlformats.org/officeDocument/2006/relationships/image" Target="../media/image10.jpeg"/><Relationship Id="rId5" Type="http://schemas.openxmlformats.org/officeDocument/2006/relationships/image" Target="../media/image1.jpeg"/><Relationship Id="rId10" Type="http://schemas.openxmlformats.org/officeDocument/2006/relationships/image" Target="../media/image9.jpeg"/><Relationship Id="rId4" Type="http://schemas.openxmlformats.org/officeDocument/2006/relationships/image" Target="../media/image6.jpeg"/><Relationship Id="rId9" Type="http://schemas.openxmlformats.org/officeDocument/2006/relationships/image" Target="../media/image8.jpeg"/></Relationships>
</file>

<file path=ppt/slides/_rels/slide6.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17.jpeg"/><Relationship Id="rId3" Type="http://schemas.openxmlformats.org/officeDocument/2006/relationships/notesSlide" Target="../notesSlides/notesSlide6.xml"/><Relationship Id="rId7" Type="http://schemas.openxmlformats.org/officeDocument/2006/relationships/image" Target="../media/image12.jpeg"/><Relationship Id="rId12" Type="http://schemas.openxmlformats.org/officeDocument/2006/relationships/image" Target="../media/image16.jpeg"/><Relationship Id="rId2" Type="http://schemas.openxmlformats.org/officeDocument/2006/relationships/slideLayout" Target="../slideLayouts/slideLayout2.xml"/><Relationship Id="rId1" Type="http://schemas.openxmlformats.org/officeDocument/2006/relationships/audio" Target="../media/audio6.wav"/><Relationship Id="rId6" Type="http://schemas.openxmlformats.org/officeDocument/2006/relationships/image" Target="../media/image9.jpeg"/><Relationship Id="rId11" Type="http://schemas.openxmlformats.org/officeDocument/2006/relationships/image" Target="../media/image15.jpeg"/><Relationship Id="rId5" Type="http://schemas.openxmlformats.org/officeDocument/2006/relationships/image" Target="../media/image11.jpeg"/><Relationship Id="rId10" Type="http://schemas.openxmlformats.org/officeDocument/2006/relationships/image" Target="../media/image14.jpeg"/><Relationship Id="rId4" Type="http://schemas.openxmlformats.org/officeDocument/2006/relationships/image" Target="../media/image1.jpeg"/><Relationship Id="rId9" Type="http://schemas.openxmlformats.org/officeDocument/2006/relationships/image" Target="../media/image13.jpeg"/><Relationship Id="rId1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audio" Target="../media/audio7.wav"/><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audio" Target="../media/audio8.wav"/><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audio" Target="../media/audio9.wav"/><Relationship Id="rId6" Type="http://schemas.openxmlformats.org/officeDocument/2006/relationships/image" Target="../media/image2.png"/><Relationship Id="rId5" Type="http://schemas.openxmlformats.org/officeDocument/2006/relationships/image" Target="../media/image19.jpe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990600"/>
            <a:ext cx="6629400" cy="1470025"/>
          </a:xfrm>
        </p:spPr>
        <p:txBody>
          <a:bodyPr>
            <a:normAutofit/>
          </a:bodyPr>
          <a:lstStyle/>
          <a:p>
            <a:pPr algn="l"/>
            <a:r>
              <a:rPr lang="en-US" sz="4800" dirty="0" smtClean="0">
                <a:solidFill>
                  <a:srgbClr val="000099"/>
                </a:solidFill>
                <a:latin typeface="Bernard MT Condensed" pitchFamily="18" charset="0"/>
              </a:rPr>
              <a:t>Oh, the</a:t>
            </a:r>
            <a:endParaRPr lang="en-US" sz="4800" dirty="0">
              <a:solidFill>
                <a:srgbClr val="000099"/>
              </a:solidFill>
              <a:latin typeface="Bernard MT Condensed" pitchFamily="18" charset="0"/>
            </a:endParaRPr>
          </a:p>
        </p:txBody>
      </p:sp>
      <p:sp>
        <p:nvSpPr>
          <p:cNvPr id="3" name="Subtitle 2"/>
          <p:cNvSpPr>
            <a:spLocks noGrp="1"/>
          </p:cNvSpPr>
          <p:nvPr>
            <p:ph type="subTitle" idx="1"/>
          </p:nvPr>
        </p:nvSpPr>
        <p:spPr>
          <a:xfrm>
            <a:off x="1371600" y="3581400"/>
            <a:ext cx="6400800" cy="1752600"/>
          </a:xfrm>
        </p:spPr>
        <p:txBody>
          <a:bodyPr>
            <a:normAutofit/>
          </a:bodyPr>
          <a:lstStyle/>
          <a:p>
            <a:r>
              <a:rPr lang="en-US" sz="4400" dirty="0" smtClean="0">
                <a:solidFill>
                  <a:srgbClr val="000099"/>
                </a:solidFill>
                <a:latin typeface="Bernard MT Condensed" pitchFamily="18" charset="0"/>
                <a:ea typeface="+mj-ea"/>
                <a:cs typeface="+mj-cs"/>
              </a:rPr>
              <a:t>A Primer for Podcasting</a:t>
            </a:r>
            <a:endParaRPr lang="en-US" sz="4400" dirty="0">
              <a:solidFill>
                <a:srgbClr val="000099"/>
              </a:solidFill>
              <a:latin typeface="Bernard MT Condensed" pitchFamily="18" charset="0"/>
              <a:ea typeface="+mj-ea"/>
              <a:cs typeface="+mj-cs"/>
            </a:endParaRPr>
          </a:p>
        </p:txBody>
      </p:sp>
      <p:pic>
        <p:nvPicPr>
          <p:cNvPr id="4" name="Picture 3" descr="Audacity.jpg"/>
          <p:cNvPicPr>
            <a:picLocks noChangeAspect="1"/>
          </p:cNvPicPr>
          <p:nvPr/>
        </p:nvPicPr>
        <p:blipFill>
          <a:blip r:embed="rId4"/>
          <a:stretch>
            <a:fillRect/>
          </a:stretch>
        </p:blipFill>
        <p:spPr>
          <a:xfrm>
            <a:off x="3505200" y="1143000"/>
            <a:ext cx="2571750" cy="1047750"/>
          </a:xfrm>
          <a:prstGeom prst="rect">
            <a:avLst/>
          </a:prstGeom>
        </p:spPr>
      </p:pic>
      <p:sp>
        <p:nvSpPr>
          <p:cNvPr id="6" name="TextBox 5"/>
          <p:cNvSpPr txBox="1"/>
          <p:nvPr/>
        </p:nvSpPr>
        <p:spPr>
          <a:xfrm>
            <a:off x="3962400" y="2209800"/>
            <a:ext cx="2209800" cy="338554"/>
          </a:xfrm>
          <a:prstGeom prst="rect">
            <a:avLst/>
          </a:prstGeom>
          <a:noFill/>
        </p:spPr>
        <p:txBody>
          <a:bodyPr wrap="square" rtlCol="0">
            <a:spAutoFit/>
          </a:bodyPr>
          <a:lstStyle/>
          <a:p>
            <a:r>
              <a:rPr lang="en-US" sz="800" dirty="0" smtClean="0"/>
              <a:t>"Audacity" is a trademark of Dominic </a:t>
            </a:r>
            <a:r>
              <a:rPr lang="en-US" sz="800" dirty="0" err="1" smtClean="0"/>
              <a:t>Mazzoni</a:t>
            </a:r>
            <a:endParaRPr lang="en-US" sz="800" dirty="0" smtClean="0"/>
          </a:p>
          <a:p>
            <a:r>
              <a:rPr lang="en-US" sz="800" dirty="0" smtClean="0"/>
              <a:t>Audacity Logo by Harvey </a:t>
            </a:r>
            <a:r>
              <a:rPr lang="en-US" sz="800" dirty="0" err="1" smtClean="0"/>
              <a:t>Lubin</a:t>
            </a:r>
            <a:r>
              <a:rPr lang="en-US" sz="800" dirty="0" smtClean="0"/>
              <a:t> </a:t>
            </a:r>
            <a:endParaRPr lang="en-US" sz="800" dirty="0"/>
          </a:p>
        </p:txBody>
      </p:sp>
      <p:sp>
        <p:nvSpPr>
          <p:cNvPr id="8" name="TextBox 7"/>
          <p:cNvSpPr txBox="1"/>
          <p:nvPr/>
        </p:nvSpPr>
        <p:spPr>
          <a:xfrm>
            <a:off x="6172200" y="1219200"/>
            <a:ext cx="685800" cy="769441"/>
          </a:xfrm>
          <a:prstGeom prst="rect">
            <a:avLst/>
          </a:prstGeom>
          <a:noFill/>
        </p:spPr>
        <p:txBody>
          <a:bodyPr wrap="square" rtlCol="0">
            <a:spAutoFit/>
          </a:bodyPr>
          <a:lstStyle/>
          <a:p>
            <a:r>
              <a:rPr lang="en-US" sz="4400" dirty="0" smtClean="0">
                <a:solidFill>
                  <a:srgbClr val="000099"/>
                </a:solidFill>
                <a:latin typeface="Bernard MT Condensed" pitchFamily="18" charset="0"/>
              </a:rPr>
              <a:t>!</a:t>
            </a:r>
            <a:endParaRPr lang="en-US" sz="4400" dirty="0">
              <a:solidFill>
                <a:srgbClr val="000099"/>
              </a:solidFill>
              <a:latin typeface="Bernard MT Condensed" pitchFamily="18" charset="0"/>
            </a:endParaRPr>
          </a:p>
        </p:txBody>
      </p:sp>
      <p:sp>
        <p:nvSpPr>
          <p:cNvPr id="9" name="TextBox 8"/>
          <p:cNvSpPr txBox="1"/>
          <p:nvPr/>
        </p:nvSpPr>
        <p:spPr>
          <a:xfrm>
            <a:off x="6858000" y="5638800"/>
            <a:ext cx="1600200" cy="677108"/>
          </a:xfrm>
          <a:prstGeom prst="rect">
            <a:avLst/>
          </a:prstGeom>
          <a:noFill/>
        </p:spPr>
        <p:txBody>
          <a:bodyPr wrap="square" rtlCol="0">
            <a:spAutoFit/>
          </a:bodyPr>
          <a:lstStyle/>
          <a:p>
            <a:r>
              <a:rPr lang="en-US" sz="1000" dirty="0" smtClean="0">
                <a:solidFill>
                  <a:srgbClr val="000099"/>
                </a:solidFill>
                <a:latin typeface="Times New Roman" pitchFamily="18" charset="0"/>
                <a:cs typeface="Times New Roman" pitchFamily="18" charset="0"/>
              </a:rPr>
              <a:t>Mary Beth </a:t>
            </a:r>
            <a:r>
              <a:rPr lang="en-US" sz="1000" dirty="0" err="1" smtClean="0">
                <a:solidFill>
                  <a:srgbClr val="000099"/>
                </a:solidFill>
                <a:latin typeface="Times New Roman" pitchFamily="18" charset="0"/>
                <a:cs typeface="Times New Roman" pitchFamily="18" charset="0"/>
              </a:rPr>
              <a:t>Lemoine</a:t>
            </a:r>
            <a:endParaRPr lang="en-US" sz="1000" dirty="0" smtClean="0">
              <a:solidFill>
                <a:srgbClr val="000099"/>
              </a:solidFill>
              <a:latin typeface="Times New Roman" pitchFamily="18" charset="0"/>
              <a:cs typeface="Times New Roman" pitchFamily="18" charset="0"/>
            </a:endParaRPr>
          </a:p>
          <a:p>
            <a:r>
              <a:rPr lang="en-US" sz="1000" dirty="0" smtClean="0">
                <a:solidFill>
                  <a:srgbClr val="000099"/>
                </a:solidFill>
                <a:latin typeface="Times New Roman" pitchFamily="18" charset="0"/>
                <a:cs typeface="Times New Roman" pitchFamily="18" charset="0"/>
              </a:rPr>
              <a:t>Media 6467 – Spring 2009</a:t>
            </a:r>
          </a:p>
          <a:p>
            <a:endParaRPr lang="en-US" dirty="0"/>
          </a:p>
        </p:txBody>
      </p:sp>
      <p:pic>
        <p:nvPicPr>
          <p:cNvPr id="11" name="Recorded Sound">
            <a:hlinkClick r:id="" action="ppaction://media"/>
          </p:cNvPr>
          <p:cNvPicPr>
            <a:picLocks noRot="1" noChangeAspect="1"/>
          </p:cNvPicPr>
          <p:nvPr>
            <a:wavAudioFile r:embed="rId1" name="Recorded Sound"/>
          </p:nvPr>
        </p:nvPicPr>
        <p:blipFill>
          <a:blip r:embed="rId5"/>
          <a:stretch>
            <a:fillRect/>
          </a:stretch>
        </p:blipFill>
        <p:spPr>
          <a:xfrm>
            <a:off x="457200" y="62484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400" fill="hold"/>
                                        <p:tgtEl>
                                          <p:spTgt spid="11"/>
                                        </p:tgtEl>
                                      </p:cBhvr>
                                    </p:cmd>
                                  </p:childTnLst>
                                </p:cTn>
                              </p:par>
                            </p:childTnLst>
                          </p:cTn>
                        </p:par>
                      </p:childTnLst>
                    </p:cTn>
                  </p:par>
                </p:childTnLst>
              </p:cTn>
              <p:nextCondLst>
                <p:cond evt="onClick" delay="0">
                  <p:tgtEl>
                    <p:spTgt spid="11"/>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74638"/>
            <a:ext cx="5715000" cy="1143000"/>
          </a:xfrm>
        </p:spPr>
        <p:txBody>
          <a:bodyPr>
            <a:normAutofit/>
          </a:bodyPr>
          <a:lstStyle/>
          <a:p>
            <a:r>
              <a:rPr lang="en-US" dirty="0">
                <a:solidFill>
                  <a:srgbClr val="000099"/>
                </a:solidFill>
                <a:latin typeface="Bernard MT Condensed" pitchFamily="18" charset="0"/>
              </a:rPr>
              <a:t>B</a:t>
            </a:r>
            <a:r>
              <a:rPr lang="en-US" dirty="0" smtClean="0">
                <a:solidFill>
                  <a:srgbClr val="000099"/>
                </a:solidFill>
                <a:latin typeface="Bernard MT Condensed" pitchFamily="18" charset="0"/>
              </a:rPr>
              <a:t>ackground music?</a:t>
            </a:r>
            <a:endParaRPr lang="en-US" dirty="0">
              <a:solidFill>
                <a:srgbClr val="000099"/>
              </a:solidFill>
              <a:latin typeface="Bernard MT Condensed" pitchFamily="18" charset="0"/>
            </a:endParaRPr>
          </a:p>
        </p:txBody>
      </p:sp>
      <p:pic>
        <p:nvPicPr>
          <p:cNvPr id="5" name="Content Placeholder 4" descr="A-Menu to Import Audio.jpg"/>
          <p:cNvPicPr>
            <a:picLocks noGrp="1" noChangeAspect="1"/>
          </p:cNvPicPr>
          <p:nvPr>
            <p:ph idx="1"/>
          </p:nvPr>
        </p:nvPicPr>
        <p:blipFill>
          <a:blip r:embed="rId4"/>
          <a:stretch>
            <a:fillRect/>
          </a:stretch>
        </p:blipFill>
        <p:spPr>
          <a:xfrm>
            <a:off x="381000" y="2514600"/>
            <a:ext cx="2078391" cy="2904331"/>
          </a:xfrm>
        </p:spPr>
      </p:pic>
      <p:pic>
        <p:nvPicPr>
          <p:cNvPr id="4" name="Picture 3" descr="Audacity.jpg"/>
          <p:cNvPicPr>
            <a:picLocks noChangeAspect="1"/>
          </p:cNvPicPr>
          <p:nvPr/>
        </p:nvPicPr>
        <p:blipFill>
          <a:blip r:embed="rId5"/>
          <a:stretch>
            <a:fillRect/>
          </a:stretch>
        </p:blipFill>
        <p:spPr>
          <a:xfrm>
            <a:off x="381000" y="304800"/>
            <a:ext cx="2571750" cy="1047750"/>
          </a:xfrm>
          <a:prstGeom prst="rect">
            <a:avLst/>
          </a:prstGeom>
        </p:spPr>
      </p:pic>
      <p:pic>
        <p:nvPicPr>
          <p:cNvPr id="6" name="Picture 5" descr="Menu Bar.jpg"/>
          <p:cNvPicPr>
            <a:picLocks noChangeAspect="1"/>
          </p:cNvPicPr>
          <p:nvPr/>
        </p:nvPicPr>
        <p:blipFill>
          <a:blip r:embed="rId6"/>
          <a:stretch>
            <a:fillRect/>
          </a:stretch>
        </p:blipFill>
        <p:spPr>
          <a:xfrm>
            <a:off x="381000" y="1447800"/>
            <a:ext cx="5629275" cy="1009650"/>
          </a:xfrm>
          <a:prstGeom prst="rect">
            <a:avLst/>
          </a:prstGeom>
        </p:spPr>
      </p:pic>
      <p:sp>
        <p:nvSpPr>
          <p:cNvPr id="7" name="Oval 6"/>
          <p:cNvSpPr/>
          <p:nvPr/>
        </p:nvSpPr>
        <p:spPr>
          <a:xfrm>
            <a:off x="1295400" y="1676400"/>
            <a:ext cx="762000" cy="228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57200" y="2743200"/>
            <a:ext cx="914400" cy="228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124200" y="2819400"/>
            <a:ext cx="3962400" cy="2308324"/>
          </a:xfrm>
          <a:prstGeom prst="rect">
            <a:avLst/>
          </a:prstGeom>
          <a:noFill/>
        </p:spPr>
        <p:txBody>
          <a:bodyPr wrap="square" rtlCol="0">
            <a:spAutoFit/>
          </a:bodyPr>
          <a:lstStyle/>
          <a:p>
            <a:r>
              <a:rPr lang="en-US" dirty="0" smtClean="0">
                <a:solidFill>
                  <a:srgbClr val="000099"/>
                </a:solidFill>
                <a:latin typeface="Bernard MT Condensed" pitchFamily="18" charset="0"/>
              </a:rPr>
              <a:t>Drill down to audio files:</a:t>
            </a:r>
          </a:p>
          <a:p>
            <a:endParaRPr lang="en-US" dirty="0">
              <a:latin typeface="Bernard MT Condensed" pitchFamily="18" charset="0"/>
            </a:endParaRPr>
          </a:p>
          <a:p>
            <a:pPr>
              <a:lnSpc>
                <a:spcPct val="150000"/>
              </a:lnSpc>
              <a:buFont typeface="Arial" pitchFamily="34" charset="0"/>
              <a:buChar char="•"/>
            </a:pPr>
            <a:r>
              <a:rPr lang="en-US" dirty="0" smtClean="0">
                <a:solidFill>
                  <a:srgbClr val="000099"/>
                </a:solidFill>
                <a:latin typeface="Bernard MT Condensed" pitchFamily="18" charset="0"/>
              </a:rPr>
              <a:t> mp3 files</a:t>
            </a:r>
          </a:p>
          <a:p>
            <a:pPr>
              <a:lnSpc>
                <a:spcPct val="150000"/>
              </a:lnSpc>
              <a:buFont typeface="Arial" pitchFamily="34" charset="0"/>
              <a:buChar char="•"/>
            </a:pPr>
            <a:r>
              <a:rPr lang="en-US" dirty="0" smtClean="0">
                <a:solidFill>
                  <a:srgbClr val="000099"/>
                </a:solidFill>
                <a:latin typeface="Bernard MT Condensed" pitchFamily="18" charset="0"/>
              </a:rPr>
              <a:t> wmv files</a:t>
            </a:r>
          </a:p>
          <a:p>
            <a:pPr>
              <a:lnSpc>
                <a:spcPct val="150000"/>
              </a:lnSpc>
              <a:buFont typeface="Arial" pitchFamily="34" charset="0"/>
              <a:buChar char="•"/>
            </a:pPr>
            <a:r>
              <a:rPr lang="en-US" dirty="0" smtClean="0">
                <a:solidFill>
                  <a:srgbClr val="000099"/>
                </a:solidFill>
                <a:latin typeface="Bernard MT Condensed" pitchFamily="18" charset="0"/>
              </a:rPr>
              <a:t> au files</a:t>
            </a:r>
          </a:p>
          <a:p>
            <a:pPr>
              <a:lnSpc>
                <a:spcPct val="150000"/>
              </a:lnSpc>
              <a:buFont typeface="Arial" pitchFamily="34" charset="0"/>
              <a:buChar char="•"/>
            </a:pPr>
            <a:r>
              <a:rPr lang="en-US" dirty="0">
                <a:solidFill>
                  <a:srgbClr val="000099"/>
                </a:solidFill>
                <a:latin typeface="Bernard MT Condensed" pitchFamily="18" charset="0"/>
                <a:hlinkClick r:id="rId7"/>
              </a:rPr>
              <a:t> </a:t>
            </a:r>
            <a:r>
              <a:rPr lang="en-US" dirty="0" smtClean="0">
                <a:solidFill>
                  <a:srgbClr val="000099"/>
                </a:solidFill>
                <a:latin typeface="Bernard MT Condensed" pitchFamily="18" charset="0"/>
                <a:hlinkClick r:id="rId7"/>
              </a:rPr>
              <a:t>other file types?</a:t>
            </a:r>
            <a:endParaRPr lang="en-US" dirty="0">
              <a:solidFill>
                <a:srgbClr val="000099"/>
              </a:solidFill>
              <a:latin typeface="Bernard MT Condensed" pitchFamily="18" charset="0"/>
            </a:endParaRPr>
          </a:p>
        </p:txBody>
      </p:sp>
      <p:sp>
        <p:nvSpPr>
          <p:cNvPr id="13" name="Rounded Rectangle 12"/>
          <p:cNvSpPr/>
          <p:nvPr/>
        </p:nvSpPr>
        <p:spPr>
          <a:xfrm>
            <a:off x="2971800" y="5410200"/>
            <a:ext cx="4267200" cy="990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rgbClr val="FF0000"/>
                </a:solidFill>
                <a:latin typeface="Bernard MT Condensed" pitchFamily="18" charset="0"/>
              </a:rPr>
              <a:t>Hint:</a:t>
            </a:r>
            <a:r>
              <a:rPr lang="en-US" dirty="0" smtClean="0">
                <a:latin typeface="Bernard MT Condensed" pitchFamily="18" charset="0"/>
              </a:rPr>
              <a:t> </a:t>
            </a:r>
            <a:r>
              <a:rPr lang="en-US" dirty="0" smtClean="0">
                <a:solidFill>
                  <a:srgbClr val="000099"/>
                </a:solidFill>
                <a:latin typeface="Bernard MT Condensed" pitchFamily="18" charset="0"/>
              </a:rPr>
              <a:t>For those of you familiar with Windows Explorer, you can also drag and drop right into Audacity.</a:t>
            </a:r>
            <a:endParaRPr lang="en-US" dirty="0">
              <a:solidFill>
                <a:srgbClr val="000099"/>
              </a:solidFill>
              <a:latin typeface="Bernard MT Condensed" pitchFamily="18" charset="0"/>
            </a:endParaRPr>
          </a:p>
        </p:txBody>
      </p:sp>
      <p:pic>
        <p:nvPicPr>
          <p:cNvPr id="11" name="Recorded Sound">
            <a:hlinkClick r:id="" action="ppaction://media"/>
          </p:cNvPr>
          <p:cNvPicPr>
            <a:picLocks noRot="1" noChangeAspect="1"/>
          </p:cNvPicPr>
          <p:nvPr>
            <a:wavAudioFile r:embed="rId1" name="Recorded Sound"/>
          </p:nvPr>
        </p:nvPicPr>
        <p:blipFill>
          <a:blip r:embed="rId8"/>
          <a:stretch>
            <a:fillRect/>
          </a:stretch>
        </p:blipFill>
        <p:spPr>
          <a:xfrm>
            <a:off x="228600" y="6324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8760" fill="hold"/>
                                        <p:tgtEl>
                                          <p:spTgt spid="11"/>
                                        </p:tgtEl>
                                      </p:cBhvr>
                                    </p:cmd>
                                  </p:childTnLst>
                                </p:cTn>
                              </p:par>
                            </p:childTnLst>
                          </p:cTn>
                        </p:par>
                      </p:childTnLst>
                    </p:cTn>
                  </p:par>
                </p:childTnLst>
              </p:cTn>
              <p:nextCondLst>
                <p:cond evt="onClick" delay="0">
                  <p:tgtEl>
                    <p:spTgt spid="11"/>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74638"/>
            <a:ext cx="5715000" cy="1143000"/>
          </a:xfrm>
        </p:spPr>
        <p:txBody>
          <a:bodyPr>
            <a:normAutofit/>
          </a:bodyPr>
          <a:lstStyle/>
          <a:p>
            <a:r>
              <a:rPr lang="en-US" dirty="0" smtClean="0">
                <a:solidFill>
                  <a:srgbClr val="000099"/>
                </a:solidFill>
                <a:latin typeface="Bernard MT Condensed" pitchFamily="18" charset="0"/>
              </a:rPr>
              <a:t>Edit audio</a:t>
            </a:r>
            <a:endParaRPr lang="en-US" dirty="0">
              <a:solidFill>
                <a:srgbClr val="000099"/>
              </a:solidFill>
              <a:latin typeface="Bernard MT Condensed" pitchFamily="18" charset="0"/>
            </a:endParaRPr>
          </a:p>
        </p:txBody>
      </p:sp>
      <p:pic>
        <p:nvPicPr>
          <p:cNvPr id="5" name="Content Placeholder 4" descr="A-AudioAdded2.jpg"/>
          <p:cNvPicPr>
            <a:picLocks noGrp="1" noChangeAspect="1"/>
          </p:cNvPicPr>
          <p:nvPr>
            <p:ph idx="1"/>
          </p:nvPr>
        </p:nvPicPr>
        <p:blipFill>
          <a:blip r:embed="rId4"/>
          <a:stretch>
            <a:fillRect/>
          </a:stretch>
        </p:blipFill>
        <p:spPr>
          <a:xfrm>
            <a:off x="381000" y="1600200"/>
            <a:ext cx="5181600" cy="2685993"/>
          </a:xfrm>
        </p:spPr>
      </p:pic>
      <p:pic>
        <p:nvPicPr>
          <p:cNvPr id="4" name="Picture 3" descr="Audacity.jpg"/>
          <p:cNvPicPr>
            <a:picLocks noChangeAspect="1"/>
          </p:cNvPicPr>
          <p:nvPr/>
        </p:nvPicPr>
        <p:blipFill>
          <a:blip r:embed="rId5"/>
          <a:stretch>
            <a:fillRect/>
          </a:stretch>
        </p:blipFill>
        <p:spPr>
          <a:xfrm>
            <a:off x="381000" y="304800"/>
            <a:ext cx="2571750" cy="1047750"/>
          </a:xfrm>
          <a:prstGeom prst="rect">
            <a:avLst/>
          </a:prstGeom>
        </p:spPr>
      </p:pic>
      <p:sp>
        <p:nvSpPr>
          <p:cNvPr id="6" name="TextBox 5"/>
          <p:cNvSpPr txBox="1"/>
          <p:nvPr/>
        </p:nvSpPr>
        <p:spPr>
          <a:xfrm>
            <a:off x="381000" y="4724400"/>
            <a:ext cx="8001000" cy="1477328"/>
          </a:xfrm>
          <a:prstGeom prst="rect">
            <a:avLst/>
          </a:prstGeom>
          <a:noFill/>
        </p:spPr>
        <p:txBody>
          <a:bodyPr wrap="square" rtlCol="0">
            <a:spAutoFit/>
          </a:bodyPr>
          <a:lstStyle/>
          <a:p>
            <a:pPr>
              <a:lnSpc>
                <a:spcPct val="200000"/>
              </a:lnSpc>
              <a:buFont typeface="Arial" pitchFamily="34" charset="0"/>
              <a:buChar char="•"/>
            </a:pPr>
            <a:r>
              <a:rPr lang="en-US" sz="2400" dirty="0" smtClean="0">
                <a:solidFill>
                  <a:srgbClr val="000099"/>
                </a:solidFill>
                <a:latin typeface="Bernard MT Condensed" pitchFamily="18" charset="0"/>
              </a:rPr>
              <a:t>Delete – Use Selection Tool, Select and Delete </a:t>
            </a:r>
            <a:r>
              <a:rPr lang="en-US" sz="1600" dirty="0" smtClean="0">
                <a:solidFill>
                  <a:srgbClr val="000099"/>
                </a:solidFill>
                <a:latin typeface="Bernard MT Condensed" pitchFamily="18" charset="0"/>
              </a:rPr>
              <a:t>(Hold mouse down and drag)</a:t>
            </a:r>
          </a:p>
          <a:p>
            <a:pPr>
              <a:buFont typeface="Arial" pitchFamily="34" charset="0"/>
              <a:buChar char="•"/>
            </a:pPr>
            <a:r>
              <a:rPr lang="en-US" sz="2400" dirty="0" smtClean="0">
                <a:solidFill>
                  <a:srgbClr val="000099"/>
                </a:solidFill>
                <a:latin typeface="Bernard MT Condensed" pitchFamily="18" charset="0"/>
              </a:rPr>
              <a:t>Fade – Use Selection Tool, Select, Effects, Fade in/Fade Out</a:t>
            </a:r>
          </a:p>
          <a:p>
            <a:endParaRPr lang="en-US" dirty="0"/>
          </a:p>
        </p:txBody>
      </p:sp>
      <p:pic>
        <p:nvPicPr>
          <p:cNvPr id="8" name="Recorded Sound">
            <a:hlinkClick r:id="" action="ppaction://media"/>
          </p:cNvPr>
          <p:cNvPicPr>
            <a:picLocks noRot="1" noChangeAspect="1"/>
          </p:cNvPicPr>
          <p:nvPr>
            <a:wavAudioFile r:embed="rId1" name="Recorded Sound"/>
          </p:nvPr>
        </p:nvPicPr>
        <p:blipFill>
          <a:blip r:embed="rId6"/>
          <a:stretch>
            <a:fillRect/>
          </a:stretch>
        </p:blipFill>
        <p:spPr>
          <a:xfrm>
            <a:off x="304800" y="64008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8320"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74638"/>
            <a:ext cx="5715000" cy="1143000"/>
          </a:xfrm>
        </p:spPr>
        <p:txBody>
          <a:bodyPr>
            <a:normAutofit/>
          </a:bodyPr>
          <a:lstStyle/>
          <a:p>
            <a:r>
              <a:rPr lang="en-US" dirty="0" smtClean="0">
                <a:solidFill>
                  <a:srgbClr val="000099"/>
                </a:solidFill>
                <a:latin typeface="Bernard MT Condensed" pitchFamily="18" charset="0"/>
              </a:rPr>
              <a:t>Save or Export?</a:t>
            </a:r>
            <a:endParaRPr lang="en-US" dirty="0">
              <a:solidFill>
                <a:srgbClr val="000099"/>
              </a:solidFill>
              <a:latin typeface="Bernard MT Condensed" pitchFamily="18" charset="0"/>
            </a:endParaRPr>
          </a:p>
        </p:txBody>
      </p:sp>
      <p:pic>
        <p:nvPicPr>
          <p:cNvPr id="5" name="Content Placeholder 4" descr="A-Save.jpg"/>
          <p:cNvPicPr>
            <a:picLocks noGrp="1" noChangeAspect="1"/>
          </p:cNvPicPr>
          <p:nvPr>
            <p:ph idx="1"/>
          </p:nvPr>
        </p:nvPicPr>
        <p:blipFill>
          <a:blip r:embed="rId4"/>
          <a:stretch>
            <a:fillRect/>
          </a:stretch>
        </p:blipFill>
        <p:spPr>
          <a:xfrm>
            <a:off x="457200" y="1600200"/>
            <a:ext cx="2847975" cy="4524375"/>
          </a:xfrm>
        </p:spPr>
      </p:pic>
      <p:pic>
        <p:nvPicPr>
          <p:cNvPr id="4" name="Picture 3" descr="Audacity.jpg"/>
          <p:cNvPicPr>
            <a:picLocks noChangeAspect="1"/>
          </p:cNvPicPr>
          <p:nvPr/>
        </p:nvPicPr>
        <p:blipFill>
          <a:blip r:embed="rId5"/>
          <a:stretch>
            <a:fillRect/>
          </a:stretch>
        </p:blipFill>
        <p:spPr>
          <a:xfrm>
            <a:off x="381000" y="304800"/>
            <a:ext cx="2571750" cy="1047750"/>
          </a:xfrm>
          <a:prstGeom prst="rect">
            <a:avLst/>
          </a:prstGeom>
        </p:spPr>
      </p:pic>
      <p:sp>
        <p:nvSpPr>
          <p:cNvPr id="6" name="TextBox 5"/>
          <p:cNvSpPr txBox="1"/>
          <p:nvPr/>
        </p:nvSpPr>
        <p:spPr>
          <a:xfrm>
            <a:off x="3505200" y="2209800"/>
            <a:ext cx="5486400" cy="2677656"/>
          </a:xfrm>
          <a:prstGeom prst="rect">
            <a:avLst/>
          </a:prstGeom>
          <a:noFill/>
        </p:spPr>
        <p:txBody>
          <a:bodyPr wrap="square" rtlCol="0">
            <a:spAutoFit/>
          </a:bodyPr>
          <a:lstStyle/>
          <a:p>
            <a:pPr>
              <a:lnSpc>
                <a:spcPct val="200000"/>
              </a:lnSpc>
              <a:buFont typeface="Arial" pitchFamily="34" charset="0"/>
              <a:buChar char="•"/>
            </a:pPr>
            <a:r>
              <a:rPr lang="en-US" sz="2800" dirty="0" smtClean="0">
                <a:solidFill>
                  <a:srgbClr val="000099"/>
                </a:solidFill>
                <a:latin typeface="Bernard MT Condensed" pitchFamily="18" charset="0"/>
              </a:rPr>
              <a:t>Save your project (not compressed)</a:t>
            </a:r>
          </a:p>
          <a:p>
            <a:pPr>
              <a:lnSpc>
                <a:spcPct val="200000"/>
              </a:lnSpc>
              <a:buFont typeface="Arial" pitchFamily="34" charset="0"/>
              <a:buChar char="•"/>
            </a:pPr>
            <a:r>
              <a:rPr lang="en-US" sz="2800" dirty="0" smtClean="0">
                <a:solidFill>
                  <a:srgbClr val="000099"/>
                </a:solidFill>
                <a:latin typeface="Bernard MT Condensed" pitchFamily="18" charset="0"/>
              </a:rPr>
              <a:t>Export as a wav file (large)</a:t>
            </a:r>
          </a:p>
          <a:p>
            <a:pPr>
              <a:lnSpc>
                <a:spcPct val="200000"/>
              </a:lnSpc>
              <a:buFont typeface="Arial" pitchFamily="34" charset="0"/>
              <a:buChar char="•"/>
            </a:pPr>
            <a:r>
              <a:rPr lang="en-US" sz="2800" dirty="0" smtClean="0">
                <a:solidFill>
                  <a:srgbClr val="000099"/>
                </a:solidFill>
                <a:latin typeface="Bernard MT Condensed" pitchFamily="18" charset="0"/>
              </a:rPr>
              <a:t>Export as an mp3</a:t>
            </a:r>
            <a:endParaRPr lang="en-US" sz="2800" dirty="0">
              <a:solidFill>
                <a:srgbClr val="000099"/>
              </a:solidFill>
              <a:latin typeface="Bernard MT Condensed" pitchFamily="18" charset="0"/>
            </a:endParaRPr>
          </a:p>
        </p:txBody>
      </p:sp>
      <p:sp>
        <p:nvSpPr>
          <p:cNvPr id="7" name="Oval 6"/>
          <p:cNvSpPr/>
          <p:nvPr/>
        </p:nvSpPr>
        <p:spPr>
          <a:xfrm>
            <a:off x="457200" y="2590800"/>
            <a:ext cx="1066800" cy="228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33400" y="3886200"/>
            <a:ext cx="1066800" cy="228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33400" y="3352800"/>
            <a:ext cx="1066800" cy="228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Recorded Sound">
            <a:hlinkClick r:id="" action="ppaction://media"/>
          </p:cNvPr>
          <p:cNvPicPr>
            <a:picLocks noRot="1" noChangeAspect="1"/>
          </p:cNvPicPr>
          <p:nvPr>
            <a:wavAudioFile r:embed="rId1" name="Recorded Sound"/>
          </p:nvPr>
        </p:nvPicPr>
        <p:blipFill>
          <a:blip r:embed="rId6"/>
          <a:stretch>
            <a:fillRect/>
          </a:stretch>
        </p:blipFill>
        <p:spPr>
          <a:xfrm>
            <a:off x="152400" y="64008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1360" fill="hold"/>
                                        <p:tgtEl>
                                          <p:spTgt spid="11"/>
                                        </p:tgtEl>
                                      </p:cBhvr>
                                    </p:cmd>
                                  </p:childTnLst>
                                </p:cTn>
                              </p:par>
                            </p:childTnLst>
                          </p:cTn>
                        </p:par>
                      </p:childTnLst>
                    </p:cTn>
                  </p:par>
                </p:childTnLst>
              </p:cTn>
              <p:nextCondLst>
                <p:cond evt="onClick" delay="0">
                  <p:tgtEl>
                    <p:spTgt spid="11"/>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udacity.jpg"/>
          <p:cNvPicPr>
            <a:picLocks noChangeAspect="1"/>
          </p:cNvPicPr>
          <p:nvPr/>
        </p:nvPicPr>
        <p:blipFill>
          <a:blip r:embed="rId4"/>
          <a:stretch>
            <a:fillRect/>
          </a:stretch>
        </p:blipFill>
        <p:spPr>
          <a:xfrm>
            <a:off x="381000" y="304800"/>
            <a:ext cx="2571750" cy="1047750"/>
          </a:xfrm>
          <a:prstGeom prst="rect">
            <a:avLst/>
          </a:prstGeom>
        </p:spPr>
      </p:pic>
      <p:sp>
        <p:nvSpPr>
          <p:cNvPr id="11" name="Content Placeholder 10"/>
          <p:cNvSpPr>
            <a:spLocks noGrp="1"/>
          </p:cNvSpPr>
          <p:nvPr>
            <p:ph idx="1"/>
          </p:nvPr>
        </p:nvSpPr>
        <p:spPr>
          <a:xfrm>
            <a:off x="2667000" y="2819400"/>
            <a:ext cx="3429000" cy="1219200"/>
          </a:xfrm>
        </p:spPr>
        <p:txBody>
          <a:bodyPr>
            <a:normAutofit/>
          </a:bodyPr>
          <a:lstStyle/>
          <a:p>
            <a:r>
              <a:rPr lang="en-US" sz="5400" dirty="0" smtClean="0">
                <a:solidFill>
                  <a:srgbClr val="000099"/>
                </a:solidFill>
                <a:latin typeface="Bernard MT Condensed" pitchFamily="18" charset="0"/>
              </a:rPr>
              <a:t>Have fun!</a:t>
            </a:r>
            <a:endParaRPr lang="en-US" sz="5400" dirty="0">
              <a:solidFill>
                <a:srgbClr val="000099"/>
              </a:solidFill>
              <a:latin typeface="Bernard MT Condensed" pitchFamily="18" charset="0"/>
            </a:endParaRPr>
          </a:p>
        </p:txBody>
      </p:sp>
      <p:pic>
        <p:nvPicPr>
          <p:cNvPr id="5" name="Recorded Sound">
            <a:hlinkClick r:id="" action="ppaction://media"/>
          </p:cNvPr>
          <p:cNvPicPr>
            <a:picLocks noRot="1" noChangeAspect="1"/>
          </p:cNvPicPr>
          <p:nvPr>
            <a:wavAudioFile r:embed="rId1" name="Recorded Sound"/>
          </p:nvPr>
        </p:nvPicPr>
        <p:blipFill>
          <a:blip r:embed="rId5"/>
          <a:stretch>
            <a:fillRect/>
          </a:stretch>
        </p:blipFill>
        <p:spPr>
          <a:xfrm>
            <a:off x="228600" y="64008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050"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74638"/>
            <a:ext cx="5715000" cy="1143000"/>
          </a:xfrm>
        </p:spPr>
        <p:txBody>
          <a:bodyPr/>
          <a:lstStyle/>
          <a:p>
            <a:r>
              <a:rPr lang="en-US" dirty="0" smtClean="0">
                <a:solidFill>
                  <a:srgbClr val="000099"/>
                </a:solidFill>
                <a:latin typeface="Bernard MT Condensed" pitchFamily="18" charset="0"/>
              </a:rPr>
              <a:t>Download the Software</a:t>
            </a:r>
            <a:endParaRPr lang="en-US" dirty="0">
              <a:solidFill>
                <a:srgbClr val="000099"/>
              </a:solidFill>
              <a:latin typeface="Bernard MT Condensed" pitchFamily="18" charset="0"/>
            </a:endParaRPr>
          </a:p>
        </p:txBody>
      </p:sp>
      <p:sp>
        <p:nvSpPr>
          <p:cNvPr id="3" name="Content Placeholder 2"/>
          <p:cNvSpPr>
            <a:spLocks noGrp="1"/>
          </p:cNvSpPr>
          <p:nvPr>
            <p:ph idx="1"/>
          </p:nvPr>
        </p:nvSpPr>
        <p:spPr/>
        <p:txBody>
          <a:bodyPr/>
          <a:lstStyle/>
          <a:p>
            <a:r>
              <a:rPr lang="en-US" dirty="0" smtClean="0">
                <a:solidFill>
                  <a:srgbClr val="000099"/>
                </a:solidFill>
              </a:rPr>
              <a:t>Go to </a:t>
            </a:r>
            <a:r>
              <a:rPr lang="en-US" dirty="0" smtClean="0">
                <a:solidFill>
                  <a:srgbClr val="000099"/>
                </a:solidFill>
                <a:hlinkClick r:id="rId4"/>
              </a:rPr>
              <a:t>http://audacity.sourceforge.net/</a:t>
            </a:r>
            <a:endParaRPr lang="en-US" dirty="0" smtClean="0">
              <a:solidFill>
                <a:srgbClr val="000099"/>
              </a:solidFill>
            </a:endParaRPr>
          </a:p>
          <a:p>
            <a:endParaRPr lang="en-US" dirty="0"/>
          </a:p>
        </p:txBody>
      </p:sp>
      <p:pic>
        <p:nvPicPr>
          <p:cNvPr id="4" name="Picture 3" descr="Audacity Download Page.jpg"/>
          <p:cNvPicPr>
            <a:picLocks noChangeAspect="1"/>
          </p:cNvPicPr>
          <p:nvPr/>
        </p:nvPicPr>
        <p:blipFill>
          <a:blip r:embed="rId5"/>
          <a:stretch>
            <a:fillRect/>
          </a:stretch>
        </p:blipFill>
        <p:spPr>
          <a:xfrm>
            <a:off x="2133600" y="2306253"/>
            <a:ext cx="5334000" cy="4114280"/>
          </a:xfrm>
          <a:prstGeom prst="rect">
            <a:avLst/>
          </a:prstGeom>
        </p:spPr>
      </p:pic>
      <p:cxnSp>
        <p:nvCxnSpPr>
          <p:cNvPr id="6" name="Straight Arrow Connector 5"/>
          <p:cNvCxnSpPr/>
          <p:nvPr/>
        </p:nvCxnSpPr>
        <p:spPr>
          <a:xfrm rot="16200000" flipH="1">
            <a:off x="-228600" y="2743200"/>
            <a:ext cx="3352800" cy="16764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9" name="Picture 8" descr="Audacity.jpg"/>
          <p:cNvPicPr>
            <a:picLocks noChangeAspect="1"/>
          </p:cNvPicPr>
          <p:nvPr/>
        </p:nvPicPr>
        <p:blipFill>
          <a:blip r:embed="rId6"/>
          <a:stretch>
            <a:fillRect/>
          </a:stretch>
        </p:blipFill>
        <p:spPr>
          <a:xfrm>
            <a:off x="381000" y="304800"/>
            <a:ext cx="2571750" cy="1047750"/>
          </a:xfrm>
          <a:prstGeom prst="rect">
            <a:avLst/>
          </a:prstGeom>
        </p:spPr>
      </p:pic>
      <p:pic>
        <p:nvPicPr>
          <p:cNvPr id="7" name="Recorded Sound">
            <a:hlinkClick r:id="" action="ppaction://media"/>
          </p:cNvPr>
          <p:cNvPicPr>
            <a:picLocks noRot="1" noChangeAspect="1"/>
          </p:cNvPicPr>
          <p:nvPr>
            <a:wavAudioFile r:embed="rId1" name="Recorded Sound"/>
          </p:nvPr>
        </p:nvPicPr>
        <p:blipFill>
          <a:blip r:embed="rId7"/>
          <a:stretch>
            <a:fillRect/>
          </a:stretch>
        </p:blipFill>
        <p:spPr>
          <a:xfrm>
            <a:off x="152400" y="64008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0440"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28600"/>
            <a:ext cx="6400800" cy="1143000"/>
          </a:xfrm>
        </p:spPr>
        <p:txBody>
          <a:bodyPr>
            <a:normAutofit/>
          </a:bodyPr>
          <a:lstStyle/>
          <a:p>
            <a:r>
              <a:rPr lang="en-US" dirty="0" smtClean="0">
                <a:solidFill>
                  <a:srgbClr val="000099"/>
                </a:solidFill>
                <a:latin typeface="Bernard MT Condensed" pitchFamily="18" charset="0"/>
              </a:rPr>
              <a:t>Optional Downloads</a:t>
            </a:r>
            <a:endParaRPr lang="en-US" dirty="0">
              <a:solidFill>
                <a:srgbClr val="000099"/>
              </a:solidFill>
              <a:latin typeface="Bernard MT Condensed" pitchFamily="18" charset="0"/>
            </a:endParaRPr>
          </a:p>
        </p:txBody>
      </p:sp>
      <p:sp>
        <p:nvSpPr>
          <p:cNvPr id="3" name="Content Placeholder 2"/>
          <p:cNvSpPr>
            <a:spLocks noGrp="1"/>
          </p:cNvSpPr>
          <p:nvPr>
            <p:ph idx="1"/>
          </p:nvPr>
        </p:nvSpPr>
        <p:spPr/>
        <p:txBody>
          <a:bodyPr/>
          <a:lstStyle/>
          <a:p>
            <a:r>
              <a:rPr lang="en-US" dirty="0" smtClean="0">
                <a:solidFill>
                  <a:srgbClr val="000099"/>
                </a:solidFill>
                <a:latin typeface="Bernard MT Condensed" pitchFamily="18" charset="0"/>
              </a:rPr>
              <a:t>To create MP3 files</a:t>
            </a:r>
            <a:endParaRPr lang="en-US" dirty="0">
              <a:solidFill>
                <a:srgbClr val="000099"/>
              </a:solidFill>
              <a:latin typeface="Bernard MT Condensed" pitchFamily="18" charset="0"/>
            </a:endParaRPr>
          </a:p>
        </p:txBody>
      </p:sp>
      <p:pic>
        <p:nvPicPr>
          <p:cNvPr id="4" name="Picture 3" descr="Audacity.jpg"/>
          <p:cNvPicPr>
            <a:picLocks noChangeAspect="1"/>
          </p:cNvPicPr>
          <p:nvPr/>
        </p:nvPicPr>
        <p:blipFill>
          <a:blip r:embed="rId4"/>
          <a:stretch>
            <a:fillRect/>
          </a:stretch>
        </p:blipFill>
        <p:spPr>
          <a:xfrm>
            <a:off x="381000" y="304800"/>
            <a:ext cx="2571750" cy="1047750"/>
          </a:xfrm>
          <a:prstGeom prst="rect">
            <a:avLst/>
          </a:prstGeom>
        </p:spPr>
      </p:pic>
      <p:pic>
        <p:nvPicPr>
          <p:cNvPr id="5" name="Picture 4" descr="Optional Downloads.jpg"/>
          <p:cNvPicPr>
            <a:picLocks noChangeAspect="1"/>
          </p:cNvPicPr>
          <p:nvPr/>
        </p:nvPicPr>
        <p:blipFill>
          <a:blip r:embed="rId5"/>
          <a:stretch>
            <a:fillRect/>
          </a:stretch>
        </p:blipFill>
        <p:spPr>
          <a:xfrm>
            <a:off x="304800" y="2895600"/>
            <a:ext cx="8467725" cy="2695575"/>
          </a:xfrm>
          <a:prstGeom prst="rect">
            <a:avLst/>
          </a:prstGeom>
        </p:spPr>
      </p:pic>
      <p:cxnSp>
        <p:nvCxnSpPr>
          <p:cNvPr id="6" name="Straight Arrow Connector 5"/>
          <p:cNvCxnSpPr/>
          <p:nvPr/>
        </p:nvCxnSpPr>
        <p:spPr>
          <a:xfrm rot="16200000" flipH="1">
            <a:off x="190500" y="2324100"/>
            <a:ext cx="1447800" cy="6096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457200" y="3429000"/>
            <a:ext cx="17526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Recorded Sound">
            <a:hlinkClick r:id="" action="ppaction://media"/>
          </p:cNvPr>
          <p:cNvPicPr>
            <a:picLocks noRot="1" noChangeAspect="1"/>
          </p:cNvPicPr>
          <p:nvPr>
            <a:wavAudioFile r:embed="rId1" name="Recorded Sound"/>
          </p:nvPr>
        </p:nvPicPr>
        <p:blipFill>
          <a:blip r:embed="rId6"/>
          <a:stretch>
            <a:fillRect/>
          </a:stretch>
        </p:blipFill>
        <p:spPr>
          <a:xfrm>
            <a:off x="228600" y="6324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4360"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74638"/>
            <a:ext cx="5715000" cy="1143000"/>
          </a:xfrm>
        </p:spPr>
        <p:txBody>
          <a:bodyPr/>
          <a:lstStyle/>
          <a:p>
            <a:r>
              <a:rPr lang="en-US" dirty="0" smtClean="0">
                <a:solidFill>
                  <a:srgbClr val="000099"/>
                </a:solidFill>
                <a:latin typeface="Bernard MT Condensed" pitchFamily="18" charset="0"/>
              </a:rPr>
              <a:t>Open Audacity</a:t>
            </a:r>
            <a:endParaRPr lang="en-US" dirty="0">
              <a:solidFill>
                <a:srgbClr val="000099"/>
              </a:solidFill>
              <a:latin typeface="Bernard MT Condensed" pitchFamily="18" charset="0"/>
            </a:endParaRPr>
          </a:p>
        </p:txBody>
      </p:sp>
      <p:pic>
        <p:nvPicPr>
          <p:cNvPr id="4" name="Content Placeholder 3" descr="Audacity Open.jpg"/>
          <p:cNvPicPr>
            <a:picLocks noGrp="1" noChangeAspect="1"/>
          </p:cNvPicPr>
          <p:nvPr>
            <p:ph idx="1"/>
          </p:nvPr>
        </p:nvPicPr>
        <p:blipFill>
          <a:blip r:embed="rId4"/>
          <a:stretch>
            <a:fillRect/>
          </a:stretch>
        </p:blipFill>
        <p:spPr>
          <a:xfrm>
            <a:off x="1733550" y="1805781"/>
            <a:ext cx="5676900" cy="4114800"/>
          </a:xfrm>
        </p:spPr>
      </p:pic>
      <p:pic>
        <p:nvPicPr>
          <p:cNvPr id="5" name="Picture 4" descr="Audacity.jpg"/>
          <p:cNvPicPr>
            <a:picLocks noChangeAspect="1"/>
          </p:cNvPicPr>
          <p:nvPr/>
        </p:nvPicPr>
        <p:blipFill>
          <a:blip r:embed="rId5"/>
          <a:stretch>
            <a:fillRect/>
          </a:stretch>
        </p:blipFill>
        <p:spPr>
          <a:xfrm>
            <a:off x="381000" y="304800"/>
            <a:ext cx="2571750" cy="1047750"/>
          </a:xfrm>
          <a:prstGeom prst="rect">
            <a:avLst/>
          </a:prstGeom>
        </p:spPr>
      </p:pic>
      <p:pic>
        <p:nvPicPr>
          <p:cNvPr id="6" name="Recorded Sound">
            <a:hlinkClick r:id="" action="ppaction://media"/>
          </p:cNvPr>
          <p:cNvPicPr>
            <a:picLocks noRot="1" noChangeAspect="1"/>
          </p:cNvPicPr>
          <p:nvPr>
            <a:wavAudioFile r:embed="rId1" name="Recorded Sound"/>
          </p:nvPr>
        </p:nvPicPr>
        <p:blipFill>
          <a:blip r:embed="rId6"/>
          <a:stretch>
            <a:fillRect/>
          </a:stretch>
        </p:blipFill>
        <p:spPr>
          <a:xfrm>
            <a:off x="228600" y="64008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625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A-Audio Preferences.jpg"/>
          <p:cNvPicPr>
            <a:picLocks noChangeAspect="1"/>
          </p:cNvPicPr>
          <p:nvPr/>
        </p:nvPicPr>
        <p:blipFill>
          <a:blip r:embed="rId4"/>
          <a:stretch>
            <a:fillRect/>
          </a:stretch>
        </p:blipFill>
        <p:spPr>
          <a:xfrm>
            <a:off x="5562600" y="3657600"/>
            <a:ext cx="3179437" cy="2667000"/>
          </a:xfrm>
          <a:prstGeom prst="rect">
            <a:avLst/>
          </a:prstGeom>
        </p:spPr>
      </p:pic>
      <p:sp>
        <p:nvSpPr>
          <p:cNvPr id="2" name="Title 1"/>
          <p:cNvSpPr>
            <a:spLocks noGrp="1"/>
          </p:cNvSpPr>
          <p:nvPr>
            <p:ph type="title"/>
          </p:nvPr>
        </p:nvSpPr>
        <p:spPr>
          <a:xfrm>
            <a:off x="2971800" y="274638"/>
            <a:ext cx="5715000" cy="1143000"/>
          </a:xfrm>
        </p:spPr>
        <p:txBody>
          <a:bodyPr/>
          <a:lstStyle/>
          <a:p>
            <a:r>
              <a:rPr lang="en-US" dirty="0" smtClean="0">
                <a:solidFill>
                  <a:srgbClr val="000099"/>
                </a:solidFill>
                <a:latin typeface="Bernard MT Condensed" pitchFamily="18" charset="0"/>
              </a:rPr>
              <a:t>Set Preferences</a:t>
            </a:r>
            <a:endParaRPr lang="en-US" dirty="0">
              <a:solidFill>
                <a:srgbClr val="000099"/>
              </a:solidFill>
              <a:latin typeface="Bernard MT Condensed" pitchFamily="18" charset="0"/>
            </a:endParaRPr>
          </a:p>
        </p:txBody>
      </p:sp>
      <p:sp>
        <p:nvSpPr>
          <p:cNvPr id="3" name="Content Placeholder 2"/>
          <p:cNvSpPr>
            <a:spLocks noGrp="1"/>
          </p:cNvSpPr>
          <p:nvPr>
            <p:ph idx="1"/>
          </p:nvPr>
        </p:nvSpPr>
        <p:spPr/>
        <p:txBody>
          <a:bodyPr/>
          <a:lstStyle/>
          <a:p>
            <a:r>
              <a:rPr lang="en-US" dirty="0" smtClean="0">
                <a:solidFill>
                  <a:srgbClr val="000099"/>
                </a:solidFill>
                <a:latin typeface="Bernard MT Condensed" pitchFamily="18" charset="0"/>
              </a:rPr>
              <a:t>You will need a USB microphone/headset</a:t>
            </a:r>
            <a:endParaRPr lang="en-US" dirty="0">
              <a:solidFill>
                <a:srgbClr val="000099"/>
              </a:solidFill>
              <a:latin typeface="Bernard MT Condensed" pitchFamily="18" charset="0"/>
            </a:endParaRPr>
          </a:p>
        </p:txBody>
      </p:sp>
      <p:pic>
        <p:nvPicPr>
          <p:cNvPr id="4" name="Picture 3" descr="Audacity.jpg"/>
          <p:cNvPicPr>
            <a:picLocks noChangeAspect="1"/>
          </p:cNvPicPr>
          <p:nvPr/>
        </p:nvPicPr>
        <p:blipFill>
          <a:blip r:embed="rId5"/>
          <a:stretch>
            <a:fillRect/>
          </a:stretch>
        </p:blipFill>
        <p:spPr>
          <a:xfrm>
            <a:off x="381000" y="304800"/>
            <a:ext cx="2571750" cy="1047750"/>
          </a:xfrm>
          <a:prstGeom prst="rect">
            <a:avLst/>
          </a:prstGeom>
        </p:spPr>
      </p:pic>
      <p:pic>
        <p:nvPicPr>
          <p:cNvPr id="5" name="Picture 4" descr="A-Headset.jpg">
            <a:hlinkClick r:id="rId6"/>
          </p:cNvPr>
          <p:cNvPicPr>
            <a:picLocks noChangeAspect="1"/>
          </p:cNvPicPr>
          <p:nvPr/>
        </p:nvPicPr>
        <p:blipFill>
          <a:blip r:embed="rId7"/>
          <a:stretch>
            <a:fillRect/>
          </a:stretch>
        </p:blipFill>
        <p:spPr>
          <a:xfrm flipH="1">
            <a:off x="6324600" y="2133600"/>
            <a:ext cx="754365" cy="1185862"/>
          </a:xfrm>
          <a:prstGeom prst="rect">
            <a:avLst/>
          </a:prstGeom>
        </p:spPr>
      </p:pic>
      <p:pic>
        <p:nvPicPr>
          <p:cNvPr id="6" name="Picture 5" descr="A-USB Microphone.jpg">
            <a:hlinkClick r:id="rId8"/>
          </p:cNvPr>
          <p:cNvPicPr>
            <a:picLocks noChangeAspect="1"/>
          </p:cNvPicPr>
          <p:nvPr/>
        </p:nvPicPr>
        <p:blipFill>
          <a:blip r:embed="rId9"/>
          <a:stretch>
            <a:fillRect/>
          </a:stretch>
        </p:blipFill>
        <p:spPr>
          <a:xfrm>
            <a:off x="4419600" y="2133600"/>
            <a:ext cx="835819" cy="1143000"/>
          </a:xfrm>
          <a:prstGeom prst="rect">
            <a:avLst/>
          </a:prstGeom>
        </p:spPr>
      </p:pic>
      <p:pic>
        <p:nvPicPr>
          <p:cNvPr id="7" name="Picture 6" descr="Menu Bar.jpg"/>
          <p:cNvPicPr>
            <a:picLocks noChangeAspect="1"/>
          </p:cNvPicPr>
          <p:nvPr/>
        </p:nvPicPr>
        <p:blipFill>
          <a:blip r:embed="rId10"/>
          <a:srcRect t="-2830" r="81134"/>
          <a:stretch>
            <a:fillRect/>
          </a:stretch>
        </p:blipFill>
        <p:spPr>
          <a:xfrm>
            <a:off x="609600" y="2438400"/>
            <a:ext cx="1062038" cy="1038225"/>
          </a:xfrm>
          <a:prstGeom prst="rect">
            <a:avLst/>
          </a:prstGeom>
        </p:spPr>
      </p:pic>
      <p:pic>
        <p:nvPicPr>
          <p:cNvPr id="8" name="Picture 7" descr="A - Edit Menu.jpg"/>
          <p:cNvPicPr>
            <a:picLocks noChangeAspect="1"/>
          </p:cNvPicPr>
          <p:nvPr/>
        </p:nvPicPr>
        <p:blipFill>
          <a:blip r:embed="rId11"/>
          <a:stretch>
            <a:fillRect/>
          </a:stretch>
        </p:blipFill>
        <p:spPr>
          <a:xfrm>
            <a:off x="533400" y="3810000"/>
            <a:ext cx="1304925" cy="2517466"/>
          </a:xfrm>
          <a:prstGeom prst="rect">
            <a:avLst/>
          </a:prstGeom>
        </p:spPr>
      </p:pic>
      <p:sp>
        <p:nvSpPr>
          <p:cNvPr id="9" name="Oval 8"/>
          <p:cNvSpPr/>
          <p:nvPr/>
        </p:nvSpPr>
        <p:spPr>
          <a:xfrm>
            <a:off x="838200" y="2667000"/>
            <a:ext cx="533400" cy="228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rot="5400000">
            <a:off x="-570706" y="4381500"/>
            <a:ext cx="3123406" cy="153194"/>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609600" y="6096000"/>
            <a:ext cx="609600" cy="304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133600" y="3581401"/>
            <a:ext cx="3276600" cy="2031325"/>
          </a:xfrm>
          <a:prstGeom prst="rect">
            <a:avLst/>
          </a:prstGeom>
          <a:noFill/>
        </p:spPr>
        <p:txBody>
          <a:bodyPr wrap="square" rtlCol="0">
            <a:spAutoFit/>
          </a:bodyPr>
          <a:lstStyle/>
          <a:p>
            <a:pPr>
              <a:lnSpc>
                <a:spcPct val="150000"/>
              </a:lnSpc>
              <a:buFont typeface="Arial" pitchFamily="34" charset="0"/>
              <a:buChar char="•"/>
            </a:pPr>
            <a:r>
              <a:rPr lang="en-US" sz="2800" dirty="0" smtClean="0">
                <a:solidFill>
                  <a:srgbClr val="000099"/>
                </a:solidFill>
                <a:latin typeface="Bernard MT Condensed" pitchFamily="18" charset="0"/>
              </a:rPr>
              <a:t> Your soundcard</a:t>
            </a:r>
          </a:p>
          <a:p>
            <a:pPr>
              <a:lnSpc>
                <a:spcPct val="150000"/>
              </a:lnSpc>
              <a:buFont typeface="Arial" pitchFamily="34" charset="0"/>
              <a:buChar char="•"/>
            </a:pPr>
            <a:r>
              <a:rPr lang="en-US" sz="2800" dirty="0" smtClean="0">
                <a:solidFill>
                  <a:srgbClr val="000099"/>
                </a:solidFill>
                <a:latin typeface="Bernard MT Condensed" pitchFamily="18" charset="0"/>
              </a:rPr>
              <a:t> Your microphone</a:t>
            </a:r>
          </a:p>
          <a:p>
            <a:pPr>
              <a:lnSpc>
                <a:spcPct val="150000"/>
              </a:lnSpc>
              <a:buFont typeface="Arial" pitchFamily="34" charset="0"/>
              <a:buChar char="•"/>
            </a:pPr>
            <a:r>
              <a:rPr lang="en-US" sz="2800" dirty="0" smtClean="0">
                <a:solidFill>
                  <a:srgbClr val="000099"/>
                </a:solidFill>
                <a:latin typeface="Bernard MT Condensed" pitchFamily="18" charset="0"/>
              </a:rPr>
              <a:t> Set to 2 (Stereo) </a:t>
            </a:r>
            <a:endParaRPr lang="en-US" sz="2800" dirty="0">
              <a:solidFill>
                <a:srgbClr val="000099"/>
              </a:solidFill>
              <a:latin typeface="Bernard MT Condensed" pitchFamily="18" charset="0"/>
            </a:endParaRPr>
          </a:p>
        </p:txBody>
      </p:sp>
      <p:cxnSp>
        <p:nvCxnSpPr>
          <p:cNvPr id="18" name="Straight Arrow Connector 17"/>
          <p:cNvCxnSpPr/>
          <p:nvPr/>
        </p:nvCxnSpPr>
        <p:spPr>
          <a:xfrm flipV="1">
            <a:off x="4572000" y="4953000"/>
            <a:ext cx="1143000" cy="3048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800600" y="4572000"/>
            <a:ext cx="990600" cy="762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4572000" y="3962400"/>
            <a:ext cx="1219200" cy="2286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7" name="Recorded Sound">
            <a:hlinkClick r:id="" action="ppaction://media"/>
          </p:cNvPr>
          <p:cNvPicPr>
            <a:picLocks noRot="1" noChangeAspect="1"/>
          </p:cNvPicPr>
          <p:nvPr>
            <a:wavAudioFile r:embed="rId1" name="Recorded Sound"/>
          </p:nvPr>
        </p:nvPicPr>
        <p:blipFill>
          <a:blip r:embed="rId12"/>
          <a:stretch>
            <a:fillRect/>
          </a:stretch>
        </p:blipFill>
        <p:spPr>
          <a:xfrm>
            <a:off x="152400" y="64008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3580" fill="hold"/>
                                        <p:tgtEl>
                                          <p:spTgt spid="17"/>
                                        </p:tgtEl>
                                      </p:cBhvr>
                                    </p:cmd>
                                  </p:childTnLst>
                                </p:cTn>
                              </p:par>
                            </p:childTnLst>
                          </p:cTn>
                        </p:par>
                      </p:childTnLst>
                    </p:cTn>
                  </p:par>
                </p:childTnLst>
              </p:cTn>
              <p:nextCondLst>
                <p:cond evt="onClick" delay="0">
                  <p:tgtEl>
                    <p:spTgt spid="1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74638"/>
            <a:ext cx="5715000" cy="1143000"/>
          </a:xfrm>
        </p:spPr>
        <p:txBody>
          <a:bodyPr/>
          <a:lstStyle/>
          <a:p>
            <a:r>
              <a:rPr lang="en-US" dirty="0" smtClean="0">
                <a:solidFill>
                  <a:srgbClr val="000099"/>
                </a:solidFill>
                <a:latin typeface="Bernard MT Condensed" pitchFamily="18" charset="0"/>
              </a:rPr>
              <a:t>Menu Options</a:t>
            </a:r>
            <a:endParaRPr lang="en-US" dirty="0">
              <a:solidFill>
                <a:srgbClr val="000099"/>
              </a:solidFill>
              <a:latin typeface="Bernard MT Condensed" pitchFamily="18" charset="0"/>
            </a:endParaRPr>
          </a:p>
        </p:txBody>
      </p:sp>
      <p:pic>
        <p:nvPicPr>
          <p:cNvPr id="5" name="Picture 4" descr="Audacity.jpg"/>
          <p:cNvPicPr>
            <a:picLocks noChangeAspect="1"/>
          </p:cNvPicPr>
          <p:nvPr/>
        </p:nvPicPr>
        <p:blipFill>
          <a:blip r:embed="rId4"/>
          <a:stretch>
            <a:fillRect/>
          </a:stretch>
        </p:blipFill>
        <p:spPr>
          <a:xfrm>
            <a:off x="381000" y="304800"/>
            <a:ext cx="2571750" cy="1047750"/>
          </a:xfrm>
          <a:prstGeom prst="rect">
            <a:avLst/>
          </a:prstGeom>
        </p:spPr>
      </p:pic>
      <p:pic>
        <p:nvPicPr>
          <p:cNvPr id="14" name="Picture 13" descr="A - Analyze Menu.jpg"/>
          <p:cNvPicPr>
            <a:picLocks noChangeAspect="1"/>
          </p:cNvPicPr>
          <p:nvPr/>
        </p:nvPicPr>
        <p:blipFill>
          <a:blip r:embed="rId5"/>
          <a:stretch>
            <a:fillRect/>
          </a:stretch>
        </p:blipFill>
        <p:spPr>
          <a:xfrm>
            <a:off x="5562600" y="4343400"/>
            <a:ext cx="1371600" cy="616814"/>
          </a:xfrm>
          <a:prstGeom prst="rect">
            <a:avLst/>
          </a:prstGeom>
        </p:spPr>
      </p:pic>
      <p:pic>
        <p:nvPicPr>
          <p:cNvPr id="18" name="Content Placeholder 17" descr="Menu Bar.jpg"/>
          <p:cNvPicPr>
            <a:picLocks noGrp="1" noChangeAspect="1"/>
          </p:cNvPicPr>
          <p:nvPr>
            <p:ph idx="1"/>
          </p:nvPr>
        </p:nvPicPr>
        <p:blipFill>
          <a:blip r:embed="rId6"/>
          <a:stretch>
            <a:fillRect/>
          </a:stretch>
        </p:blipFill>
        <p:spPr>
          <a:xfrm>
            <a:off x="381000" y="1600200"/>
            <a:ext cx="5629275" cy="1009650"/>
          </a:xfrm>
        </p:spPr>
      </p:pic>
      <p:pic>
        <p:nvPicPr>
          <p:cNvPr id="19" name="Picture 18" descr="A - File Menu.jpg"/>
          <p:cNvPicPr>
            <a:picLocks noChangeAspect="1"/>
          </p:cNvPicPr>
          <p:nvPr/>
        </p:nvPicPr>
        <p:blipFill>
          <a:blip r:embed="rId7"/>
          <a:stretch>
            <a:fillRect/>
          </a:stretch>
        </p:blipFill>
        <p:spPr>
          <a:xfrm>
            <a:off x="228601" y="3048003"/>
            <a:ext cx="1371600" cy="2021804"/>
          </a:xfrm>
          <a:prstGeom prst="rect">
            <a:avLst/>
          </a:prstGeom>
        </p:spPr>
      </p:pic>
      <p:pic>
        <p:nvPicPr>
          <p:cNvPr id="20" name="Picture 19" descr="A - Edit Menu.jpg"/>
          <p:cNvPicPr>
            <a:picLocks noChangeAspect="1"/>
          </p:cNvPicPr>
          <p:nvPr/>
        </p:nvPicPr>
        <p:blipFill>
          <a:blip r:embed="rId8"/>
          <a:stretch>
            <a:fillRect/>
          </a:stretch>
        </p:blipFill>
        <p:spPr>
          <a:xfrm>
            <a:off x="1828800" y="3733800"/>
            <a:ext cx="1371600" cy="2646094"/>
          </a:xfrm>
          <a:prstGeom prst="rect">
            <a:avLst/>
          </a:prstGeom>
        </p:spPr>
      </p:pic>
      <p:pic>
        <p:nvPicPr>
          <p:cNvPr id="21" name="Picture 20" descr="A - View Menu.jpg"/>
          <p:cNvPicPr>
            <a:picLocks noChangeAspect="1"/>
          </p:cNvPicPr>
          <p:nvPr/>
        </p:nvPicPr>
        <p:blipFill>
          <a:blip r:embed="rId9"/>
          <a:stretch>
            <a:fillRect/>
          </a:stretch>
        </p:blipFill>
        <p:spPr>
          <a:xfrm>
            <a:off x="3733800" y="2895600"/>
            <a:ext cx="1371600" cy="1529860"/>
          </a:xfrm>
          <a:prstGeom prst="rect">
            <a:avLst/>
          </a:prstGeom>
        </p:spPr>
      </p:pic>
      <p:pic>
        <p:nvPicPr>
          <p:cNvPr id="22" name="Picture 21" descr="A - Generate Menu.jpg"/>
          <p:cNvPicPr>
            <a:picLocks noChangeAspect="1"/>
          </p:cNvPicPr>
          <p:nvPr/>
        </p:nvPicPr>
        <p:blipFill>
          <a:blip r:embed="rId10"/>
          <a:stretch>
            <a:fillRect/>
          </a:stretch>
        </p:blipFill>
        <p:spPr>
          <a:xfrm>
            <a:off x="5562600" y="2895600"/>
            <a:ext cx="1371600" cy="1088431"/>
          </a:xfrm>
          <a:prstGeom prst="rect">
            <a:avLst/>
          </a:prstGeom>
        </p:spPr>
      </p:pic>
      <p:pic>
        <p:nvPicPr>
          <p:cNvPr id="24" name="Picture 23" descr="A - Effect Menu.jpg"/>
          <p:cNvPicPr>
            <a:picLocks noChangeAspect="1"/>
          </p:cNvPicPr>
          <p:nvPr/>
        </p:nvPicPr>
        <p:blipFill>
          <a:blip r:embed="rId11"/>
          <a:stretch>
            <a:fillRect/>
          </a:stretch>
        </p:blipFill>
        <p:spPr>
          <a:xfrm>
            <a:off x="7239000" y="1600200"/>
            <a:ext cx="1371600" cy="4407319"/>
          </a:xfrm>
          <a:prstGeom prst="rect">
            <a:avLst/>
          </a:prstGeom>
        </p:spPr>
      </p:pic>
      <p:pic>
        <p:nvPicPr>
          <p:cNvPr id="26" name="Picture 25" descr="A - Help Menu.jpg"/>
          <p:cNvPicPr>
            <a:picLocks noChangeAspect="1"/>
          </p:cNvPicPr>
          <p:nvPr/>
        </p:nvPicPr>
        <p:blipFill>
          <a:blip r:embed="rId12"/>
          <a:stretch>
            <a:fillRect/>
          </a:stretch>
        </p:blipFill>
        <p:spPr>
          <a:xfrm>
            <a:off x="5562600" y="5410200"/>
            <a:ext cx="1371600" cy="454673"/>
          </a:xfrm>
          <a:prstGeom prst="rect">
            <a:avLst/>
          </a:prstGeom>
        </p:spPr>
      </p:pic>
      <p:cxnSp>
        <p:nvCxnSpPr>
          <p:cNvPr id="27" name="Straight Arrow Connector 26"/>
          <p:cNvCxnSpPr/>
          <p:nvPr/>
        </p:nvCxnSpPr>
        <p:spPr>
          <a:xfrm rot="5400000">
            <a:off x="-76200" y="2286000"/>
            <a:ext cx="914400" cy="3048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rot="16200000" flipH="1">
            <a:off x="495300" y="2400300"/>
            <a:ext cx="1752600" cy="9144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42" name="Picture 41" descr="A - Project Menu.jpg"/>
          <p:cNvPicPr>
            <a:picLocks noChangeAspect="1"/>
          </p:cNvPicPr>
          <p:nvPr/>
        </p:nvPicPr>
        <p:blipFill>
          <a:blip r:embed="rId13"/>
          <a:stretch>
            <a:fillRect/>
          </a:stretch>
        </p:blipFill>
        <p:spPr>
          <a:xfrm>
            <a:off x="3733800" y="4648200"/>
            <a:ext cx="1371600" cy="1809947"/>
          </a:xfrm>
          <a:prstGeom prst="rect">
            <a:avLst/>
          </a:prstGeom>
        </p:spPr>
      </p:pic>
      <p:cxnSp>
        <p:nvCxnSpPr>
          <p:cNvPr id="47" name="Straight Arrow Connector 46"/>
          <p:cNvCxnSpPr/>
          <p:nvPr/>
        </p:nvCxnSpPr>
        <p:spPr>
          <a:xfrm>
            <a:off x="1295400" y="1981200"/>
            <a:ext cx="2438400" cy="9144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rot="16200000" flipH="1">
            <a:off x="1371600" y="2286000"/>
            <a:ext cx="2667000" cy="20574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rot="16200000" flipH="1">
            <a:off x="3238500" y="2019300"/>
            <a:ext cx="2362200" cy="22860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2667000" y="1600200"/>
            <a:ext cx="4572000" cy="2286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2209800" y="1981200"/>
            <a:ext cx="3352800" cy="9144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rot="16200000" flipH="1">
            <a:off x="2933700" y="2781300"/>
            <a:ext cx="3429000" cy="18288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23" name="Recorded Sound">
            <a:hlinkClick r:id="" action="ppaction://media"/>
          </p:cNvPr>
          <p:cNvPicPr>
            <a:picLocks noRot="1" noChangeAspect="1"/>
          </p:cNvPicPr>
          <p:nvPr>
            <a:wavAudioFile r:embed="rId1" name="Recorded Sound"/>
          </p:nvPr>
        </p:nvPicPr>
        <p:blipFill>
          <a:blip r:embed="rId14"/>
          <a:stretch>
            <a:fillRect/>
          </a:stretch>
        </p:blipFill>
        <p:spPr>
          <a:xfrm>
            <a:off x="304800" y="6324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8710" fill="hold"/>
                                        <p:tgtEl>
                                          <p:spTgt spid="23"/>
                                        </p:tgtEl>
                                      </p:cBhvr>
                                    </p:cmd>
                                  </p:childTnLst>
                                </p:cTn>
                              </p:par>
                            </p:childTnLst>
                          </p:cTn>
                        </p:par>
                      </p:childTnLst>
                    </p:cTn>
                  </p:par>
                </p:childTnLst>
              </p:cTn>
              <p:nextCondLst>
                <p:cond evt="onClick" delay="0">
                  <p:tgtEl>
                    <p:spTgt spid="2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74638"/>
            <a:ext cx="5715000" cy="1143000"/>
          </a:xfrm>
        </p:spPr>
        <p:txBody>
          <a:bodyPr/>
          <a:lstStyle/>
          <a:p>
            <a:r>
              <a:rPr lang="en-US" dirty="0" smtClean="0">
                <a:solidFill>
                  <a:srgbClr val="000099"/>
                </a:solidFill>
                <a:latin typeface="Bernard MT Condensed" pitchFamily="18" charset="0"/>
              </a:rPr>
              <a:t>Control Buttons</a:t>
            </a:r>
            <a:endParaRPr lang="en-US" dirty="0">
              <a:solidFill>
                <a:srgbClr val="000099"/>
              </a:solidFill>
              <a:latin typeface="Bernard MT Condensed" pitchFamily="18" charset="0"/>
            </a:endParaRPr>
          </a:p>
        </p:txBody>
      </p:sp>
      <p:pic>
        <p:nvPicPr>
          <p:cNvPr id="6" name="Content Placeholder 5" descr="Menu Bar.jpg"/>
          <p:cNvPicPr>
            <a:picLocks noGrp="1" noChangeAspect="1"/>
          </p:cNvPicPr>
          <p:nvPr>
            <p:ph idx="1"/>
          </p:nvPr>
        </p:nvPicPr>
        <p:blipFill>
          <a:blip r:embed="rId4"/>
          <a:stretch>
            <a:fillRect/>
          </a:stretch>
        </p:blipFill>
        <p:spPr>
          <a:xfrm>
            <a:off x="1295400" y="1981200"/>
            <a:ext cx="5629275" cy="1009650"/>
          </a:xfrm>
        </p:spPr>
      </p:pic>
      <p:pic>
        <p:nvPicPr>
          <p:cNvPr id="4" name="Picture 3" descr="Audacity.jpg"/>
          <p:cNvPicPr>
            <a:picLocks noChangeAspect="1"/>
          </p:cNvPicPr>
          <p:nvPr/>
        </p:nvPicPr>
        <p:blipFill>
          <a:blip r:embed="rId5"/>
          <a:stretch>
            <a:fillRect/>
          </a:stretch>
        </p:blipFill>
        <p:spPr>
          <a:xfrm>
            <a:off x="381000" y="304800"/>
            <a:ext cx="2571750" cy="1047750"/>
          </a:xfrm>
          <a:prstGeom prst="rect">
            <a:avLst/>
          </a:prstGeom>
        </p:spPr>
      </p:pic>
      <p:sp>
        <p:nvSpPr>
          <p:cNvPr id="7" name="TextBox 6"/>
          <p:cNvSpPr txBox="1"/>
          <p:nvPr/>
        </p:nvSpPr>
        <p:spPr>
          <a:xfrm>
            <a:off x="1524000" y="3352800"/>
            <a:ext cx="2057400" cy="2862322"/>
          </a:xfrm>
          <a:prstGeom prst="rect">
            <a:avLst/>
          </a:prstGeom>
          <a:noFill/>
          <a:ln w="3175">
            <a:noFill/>
          </a:ln>
          <a:effectLst>
            <a:outerShdw blurRad="889000" dist="50800" dir="5400000" algn="ctr" rotWithShape="0">
              <a:srgbClr val="000099"/>
            </a:outerShdw>
          </a:effectLst>
        </p:spPr>
        <p:txBody>
          <a:bodyPr wrap="square" rtlCol="0">
            <a:spAutoFit/>
          </a:bodyPr>
          <a:lstStyle/>
          <a:p>
            <a:r>
              <a:rPr lang="en-US" dirty="0" smtClean="0">
                <a:latin typeface="Bernard MT Condensed" pitchFamily="18" charset="0"/>
              </a:rPr>
              <a:t>Top Row:</a:t>
            </a:r>
          </a:p>
          <a:p>
            <a:pPr>
              <a:buFont typeface="Arial" pitchFamily="34" charset="0"/>
              <a:buChar char="•"/>
            </a:pPr>
            <a:r>
              <a:rPr lang="en-US" dirty="0" smtClean="0">
                <a:latin typeface="Bernard MT Condensed" pitchFamily="18" charset="0"/>
              </a:rPr>
              <a:t>Selection Tool</a:t>
            </a:r>
          </a:p>
          <a:p>
            <a:pPr>
              <a:buFont typeface="Arial" pitchFamily="34" charset="0"/>
              <a:buChar char="•"/>
            </a:pPr>
            <a:r>
              <a:rPr lang="en-US" dirty="0" smtClean="0">
                <a:latin typeface="Bernard MT Condensed" pitchFamily="18" charset="0"/>
              </a:rPr>
              <a:t>Envelope Tool</a:t>
            </a:r>
          </a:p>
          <a:p>
            <a:pPr>
              <a:buFont typeface="Arial" pitchFamily="34" charset="0"/>
              <a:buChar char="•"/>
            </a:pPr>
            <a:r>
              <a:rPr lang="en-US" dirty="0" smtClean="0">
                <a:latin typeface="Bernard MT Condensed" pitchFamily="18" charset="0"/>
              </a:rPr>
              <a:t>Draw Tool</a:t>
            </a:r>
          </a:p>
          <a:p>
            <a:endParaRPr lang="en-US" dirty="0">
              <a:latin typeface="Bernard MT Condensed" pitchFamily="18" charset="0"/>
            </a:endParaRPr>
          </a:p>
          <a:p>
            <a:r>
              <a:rPr lang="en-US" dirty="0" smtClean="0">
                <a:latin typeface="Bernard MT Condensed" pitchFamily="18" charset="0"/>
              </a:rPr>
              <a:t>Bottom Row:</a:t>
            </a:r>
          </a:p>
          <a:p>
            <a:r>
              <a:rPr lang="en-US" dirty="0" smtClean="0">
                <a:latin typeface="Bernard MT Condensed" pitchFamily="18" charset="0"/>
              </a:rPr>
              <a:t>Zoom Tool</a:t>
            </a:r>
          </a:p>
          <a:p>
            <a:r>
              <a:rPr lang="en-US" dirty="0" smtClean="0">
                <a:latin typeface="Bernard MT Condensed" pitchFamily="18" charset="0"/>
              </a:rPr>
              <a:t>Time Shift Tool</a:t>
            </a:r>
          </a:p>
          <a:p>
            <a:r>
              <a:rPr lang="en-US" dirty="0" smtClean="0">
                <a:latin typeface="Bernard MT Condensed" pitchFamily="18" charset="0"/>
              </a:rPr>
              <a:t>Multi-Shift Tool</a:t>
            </a:r>
          </a:p>
          <a:p>
            <a:endParaRPr lang="en-US" dirty="0">
              <a:latin typeface="Bernard MT Condensed" pitchFamily="18" charset="0"/>
            </a:endParaRPr>
          </a:p>
        </p:txBody>
      </p:sp>
      <p:sp>
        <p:nvSpPr>
          <p:cNvPr id="8" name="TextBox 7"/>
          <p:cNvSpPr txBox="1"/>
          <p:nvPr/>
        </p:nvSpPr>
        <p:spPr>
          <a:xfrm>
            <a:off x="4648200" y="3810000"/>
            <a:ext cx="1752600" cy="1754326"/>
          </a:xfrm>
          <a:prstGeom prst="rect">
            <a:avLst/>
          </a:prstGeom>
          <a:noFill/>
          <a:ln>
            <a:noFill/>
          </a:ln>
          <a:effectLst>
            <a:outerShdw blurRad="825500" dist="50800" dir="7740000" algn="ctr" rotWithShape="0">
              <a:srgbClr val="000099"/>
            </a:out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buFont typeface="Arial" pitchFamily="34" charset="0"/>
              <a:buChar char="•"/>
            </a:pPr>
            <a:r>
              <a:rPr lang="en-US" dirty="0">
                <a:latin typeface="Bernard MT Condensed" pitchFamily="18" charset="0"/>
              </a:rPr>
              <a:t>Rewind</a:t>
            </a:r>
          </a:p>
          <a:p>
            <a:pPr>
              <a:buFont typeface="Arial" pitchFamily="34" charset="0"/>
              <a:buChar char="•"/>
            </a:pPr>
            <a:r>
              <a:rPr lang="en-US" dirty="0">
                <a:latin typeface="Bernard MT Condensed" pitchFamily="18" charset="0"/>
              </a:rPr>
              <a:t>Play</a:t>
            </a:r>
          </a:p>
          <a:p>
            <a:pPr>
              <a:buFont typeface="Arial" pitchFamily="34" charset="0"/>
              <a:buChar char="•"/>
            </a:pPr>
            <a:r>
              <a:rPr lang="en-US" dirty="0" smtClean="0">
                <a:latin typeface="Bernard MT Condensed" pitchFamily="18" charset="0"/>
              </a:rPr>
              <a:t>Record</a:t>
            </a:r>
            <a:endParaRPr lang="en-US" dirty="0">
              <a:latin typeface="Bernard MT Condensed" pitchFamily="18" charset="0"/>
            </a:endParaRPr>
          </a:p>
          <a:p>
            <a:pPr>
              <a:buFont typeface="Arial" pitchFamily="34" charset="0"/>
              <a:buChar char="•"/>
            </a:pPr>
            <a:r>
              <a:rPr lang="en-US" dirty="0">
                <a:latin typeface="Bernard MT Condensed" pitchFamily="18" charset="0"/>
              </a:rPr>
              <a:t>Pause</a:t>
            </a:r>
          </a:p>
          <a:p>
            <a:pPr>
              <a:buFont typeface="Arial" pitchFamily="34" charset="0"/>
              <a:buChar char="•"/>
            </a:pPr>
            <a:r>
              <a:rPr lang="en-US" dirty="0" smtClean="0">
                <a:latin typeface="Bernard MT Condensed" pitchFamily="18" charset="0"/>
              </a:rPr>
              <a:t>Stop</a:t>
            </a:r>
            <a:endParaRPr lang="en-US" dirty="0">
              <a:latin typeface="Bernard MT Condensed" pitchFamily="18" charset="0"/>
            </a:endParaRPr>
          </a:p>
          <a:p>
            <a:pPr>
              <a:buFont typeface="Arial" pitchFamily="34" charset="0"/>
              <a:buChar char="•"/>
            </a:pPr>
            <a:r>
              <a:rPr lang="en-US" dirty="0">
                <a:latin typeface="Bernard MT Condensed" pitchFamily="18" charset="0"/>
              </a:rPr>
              <a:t>Fast Forward</a:t>
            </a:r>
          </a:p>
        </p:txBody>
      </p:sp>
      <p:cxnSp>
        <p:nvCxnSpPr>
          <p:cNvPr id="12" name="Straight Arrow Connector 11"/>
          <p:cNvCxnSpPr/>
          <p:nvPr/>
        </p:nvCxnSpPr>
        <p:spPr>
          <a:xfrm rot="5400000" flipH="1" flipV="1">
            <a:off x="1333500" y="3238500"/>
            <a:ext cx="381000" cy="1588"/>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0800000">
            <a:off x="2590800" y="2971800"/>
            <a:ext cx="2133600" cy="9906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9" name="Recorded Sound">
            <a:hlinkClick r:id="" action="ppaction://media"/>
          </p:cNvPr>
          <p:cNvPicPr>
            <a:picLocks noRot="1" noChangeAspect="1"/>
          </p:cNvPicPr>
          <p:nvPr>
            <a:wavAudioFile r:embed="rId1" name="Recorded Sound"/>
          </p:nvPr>
        </p:nvPicPr>
        <p:blipFill>
          <a:blip r:embed="rId6"/>
          <a:stretch>
            <a:fillRect/>
          </a:stretch>
        </p:blipFill>
        <p:spPr>
          <a:xfrm>
            <a:off x="228600" y="6324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3960" fill="hold"/>
                                        <p:tgtEl>
                                          <p:spTgt spid="9"/>
                                        </p:tgtEl>
                                      </p:cBhvr>
                                    </p:cmd>
                                  </p:childTnLst>
                                </p:cTn>
                              </p:par>
                            </p:childTnLst>
                          </p:cTn>
                        </p:par>
                      </p:childTnLst>
                    </p:cTn>
                  </p:par>
                </p:childTnLst>
              </p:cTn>
              <p:nextCondLst>
                <p:cond evt="onClick" delay="0">
                  <p:tgtEl>
                    <p:spTgt spid="9"/>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74638"/>
            <a:ext cx="5715000" cy="1143000"/>
          </a:xfrm>
        </p:spPr>
        <p:txBody>
          <a:bodyPr/>
          <a:lstStyle/>
          <a:p>
            <a:r>
              <a:rPr lang="en-US" dirty="0" smtClean="0">
                <a:solidFill>
                  <a:srgbClr val="000099"/>
                </a:solidFill>
                <a:latin typeface="Bernard MT Condensed" pitchFamily="18" charset="0"/>
              </a:rPr>
              <a:t>Output Options</a:t>
            </a:r>
            <a:endParaRPr lang="en-US" dirty="0">
              <a:solidFill>
                <a:srgbClr val="000099"/>
              </a:solidFill>
              <a:latin typeface="Bernard MT Condensed" pitchFamily="18" charset="0"/>
            </a:endParaRPr>
          </a:p>
        </p:txBody>
      </p:sp>
      <p:pic>
        <p:nvPicPr>
          <p:cNvPr id="5" name="Content Placeholder 4" descr="A-Output.jpg"/>
          <p:cNvPicPr>
            <a:picLocks noGrp="1" noChangeAspect="1"/>
          </p:cNvPicPr>
          <p:nvPr>
            <p:ph idx="1"/>
          </p:nvPr>
        </p:nvPicPr>
        <p:blipFill>
          <a:blip r:embed="rId4"/>
          <a:stretch>
            <a:fillRect/>
          </a:stretch>
        </p:blipFill>
        <p:spPr>
          <a:xfrm>
            <a:off x="381000" y="1676400"/>
            <a:ext cx="8229600" cy="644388"/>
          </a:xfrm>
        </p:spPr>
      </p:pic>
      <p:pic>
        <p:nvPicPr>
          <p:cNvPr id="4" name="Picture 3" descr="Audacity.jpg"/>
          <p:cNvPicPr>
            <a:picLocks noChangeAspect="1"/>
          </p:cNvPicPr>
          <p:nvPr/>
        </p:nvPicPr>
        <p:blipFill>
          <a:blip r:embed="rId5"/>
          <a:stretch>
            <a:fillRect/>
          </a:stretch>
        </p:blipFill>
        <p:spPr>
          <a:xfrm>
            <a:off x="381000" y="304800"/>
            <a:ext cx="2571750" cy="1047750"/>
          </a:xfrm>
          <a:prstGeom prst="rect">
            <a:avLst/>
          </a:prstGeom>
        </p:spPr>
      </p:pic>
      <p:sp>
        <p:nvSpPr>
          <p:cNvPr id="7" name="TextBox 6"/>
          <p:cNvSpPr txBox="1"/>
          <p:nvPr/>
        </p:nvSpPr>
        <p:spPr>
          <a:xfrm>
            <a:off x="5410200" y="2518350"/>
            <a:ext cx="3276600" cy="4339650"/>
          </a:xfrm>
          <a:prstGeom prst="rect">
            <a:avLst/>
          </a:prstGeom>
          <a:noFill/>
        </p:spPr>
        <p:txBody>
          <a:bodyPr wrap="square" rtlCol="0">
            <a:spAutoFit/>
          </a:bodyPr>
          <a:lstStyle/>
          <a:p>
            <a:r>
              <a:rPr lang="en-US" sz="2400" dirty="0" smtClean="0">
                <a:solidFill>
                  <a:srgbClr val="000099"/>
                </a:solidFill>
                <a:latin typeface="Bernard MT Condensed" pitchFamily="18" charset="0"/>
              </a:rPr>
              <a:t>From Left to Right:</a:t>
            </a:r>
          </a:p>
          <a:p>
            <a:pPr>
              <a:buFont typeface="Arial" pitchFamily="34" charset="0"/>
              <a:buChar char="•"/>
            </a:pPr>
            <a:r>
              <a:rPr lang="en-US" sz="2400" dirty="0" smtClean="0">
                <a:solidFill>
                  <a:srgbClr val="000099"/>
                </a:solidFill>
                <a:latin typeface="Bernard MT Condensed" pitchFamily="18" charset="0"/>
              </a:rPr>
              <a:t>Cut </a:t>
            </a:r>
          </a:p>
          <a:p>
            <a:pPr>
              <a:buFont typeface="Arial" pitchFamily="34" charset="0"/>
              <a:buChar char="•"/>
            </a:pPr>
            <a:r>
              <a:rPr lang="en-US" sz="2400" dirty="0" smtClean="0">
                <a:solidFill>
                  <a:srgbClr val="000099"/>
                </a:solidFill>
                <a:latin typeface="Bernard MT Condensed" pitchFamily="18" charset="0"/>
              </a:rPr>
              <a:t>Copy</a:t>
            </a:r>
          </a:p>
          <a:p>
            <a:pPr>
              <a:buFont typeface="Arial" pitchFamily="34" charset="0"/>
              <a:buChar char="•"/>
            </a:pPr>
            <a:r>
              <a:rPr lang="en-US" sz="2400" dirty="0" smtClean="0">
                <a:solidFill>
                  <a:srgbClr val="000099"/>
                </a:solidFill>
                <a:latin typeface="Bernard MT Condensed" pitchFamily="18" charset="0"/>
              </a:rPr>
              <a:t>Paste</a:t>
            </a:r>
          </a:p>
          <a:p>
            <a:pPr>
              <a:buFont typeface="Arial" pitchFamily="34" charset="0"/>
              <a:buChar char="•"/>
            </a:pPr>
            <a:r>
              <a:rPr lang="en-US" sz="2400" dirty="0" smtClean="0">
                <a:solidFill>
                  <a:srgbClr val="000099"/>
                </a:solidFill>
                <a:latin typeface="Bernard MT Condensed" pitchFamily="18" charset="0"/>
              </a:rPr>
              <a:t>Trim Outside Selection</a:t>
            </a:r>
          </a:p>
          <a:p>
            <a:pPr>
              <a:buFont typeface="Arial" pitchFamily="34" charset="0"/>
              <a:buChar char="•"/>
            </a:pPr>
            <a:r>
              <a:rPr lang="en-US" sz="2400" dirty="0" smtClean="0">
                <a:solidFill>
                  <a:srgbClr val="000099"/>
                </a:solidFill>
                <a:latin typeface="Bernard MT Condensed" pitchFamily="18" charset="0"/>
              </a:rPr>
              <a:t>Silence Selection</a:t>
            </a:r>
          </a:p>
          <a:p>
            <a:pPr>
              <a:buFont typeface="Arial" pitchFamily="34" charset="0"/>
              <a:buChar char="•"/>
            </a:pPr>
            <a:r>
              <a:rPr lang="en-US" sz="2400" dirty="0" smtClean="0">
                <a:solidFill>
                  <a:srgbClr val="000099"/>
                </a:solidFill>
                <a:latin typeface="Bernard MT Condensed" pitchFamily="18" charset="0"/>
              </a:rPr>
              <a:t>Undo</a:t>
            </a:r>
          </a:p>
          <a:p>
            <a:pPr>
              <a:buFont typeface="Arial" pitchFamily="34" charset="0"/>
              <a:buChar char="•"/>
            </a:pPr>
            <a:r>
              <a:rPr lang="en-US" sz="2400" dirty="0" smtClean="0">
                <a:solidFill>
                  <a:srgbClr val="000099"/>
                </a:solidFill>
                <a:latin typeface="Bernard MT Condensed" pitchFamily="18" charset="0"/>
              </a:rPr>
              <a:t>Redo</a:t>
            </a:r>
          </a:p>
          <a:p>
            <a:pPr>
              <a:buFont typeface="Arial" pitchFamily="34" charset="0"/>
              <a:buChar char="•"/>
            </a:pPr>
            <a:r>
              <a:rPr lang="en-US" sz="2400" dirty="0" smtClean="0">
                <a:solidFill>
                  <a:srgbClr val="000099"/>
                </a:solidFill>
                <a:latin typeface="Bernard MT Condensed" pitchFamily="18" charset="0"/>
              </a:rPr>
              <a:t>Fit Selection in Window</a:t>
            </a:r>
          </a:p>
          <a:p>
            <a:pPr>
              <a:buFont typeface="Arial" pitchFamily="34" charset="0"/>
              <a:buChar char="•"/>
            </a:pPr>
            <a:r>
              <a:rPr lang="en-US" sz="2400" dirty="0" smtClean="0">
                <a:solidFill>
                  <a:srgbClr val="000099"/>
                </a:solidFill>
                <a:latin typeface="Bernard MT Condensed" pitchFamily="18" charset="0"/>
              </a:rPr>
              <a:t>Fit Project in Window</a:t>
            </a:r>
          </a:p>
          <a:p>
            <a:endParaRPr lang="en-US" dirty="0" smtClean="0"/>
          </a:p>
          <a:p>
            <a:endParaRPr lang="en-US" dirty="0"/>
          </a:p>
        </p:txBody>
      </p:sp>
      <p:cxnSp>
        <p:nvCxnSpPr>
          <p:cNvPr id="8" name="Straight Arrow Connector 7"/>
          <p:cNvCxnSpPr/>
          <p:nvPr/>
        </p:nvCxnSpPr>
        <p:spPr>
          <a:xfrm flipV="1">
            <a:off x="5410200" y="2057400"/>
            <a:ext cx="1295400" cy="5334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676400" y="3352800"/>
            <a:ext cx="2590800" cy="830997"/>
          </a:xfrm>
          <a:prstGeom prst="rect">
            <a:avLst/>
          </a:prstGeom>
          <a:noFill/>
        </p:spPr>
        <p:txBody>
          <a:bodyPr wrap="square" rtlCol="0">
            <a:spAutoFit/>
          </a:bodyPr>
          <a:lstStyle/>
          <a:p>
            <a:pPr>
              <a:buFont typeface="Arial" pitchFamily="34" charset="0"/>
              <a:buChar char="•"/>
            </a:pPr>
            <a:r>
              <a:rPr lang="en-US" sz="2400" dirty="0" smtClean="0">
                <a:solidFill>
                  <a:srgbClr val="000099"/>
                </a:solidFill>
                <a:latin typeface="Bernard MT Condensed" pitchFamily="18" charset="0"/>
              </a:rPr>
              <a:t>Output Level Meter</a:t>
            </a:r>
          </a:p>
          <a:p>
            <a:pPr>
              <a:buFont typeface="Arial" pitchFamily="34" charset="0"/>
              <a:buChar char="•"/>
            </a:pPr>
            <a:r>
              <a:rPr lang="en-US" sz="2400" dirty="0" smtClean="0">
                <a:solidFill>
                  <a:srgbClr val="000099"/>
                </a:solidFill>
                <a:latin typeface="Bernard MT Condensed" pitchFamily="18" charset="0"/>
              </a:rPr>
              <a:t>Input Level Meter</a:t>
            </a:r>
            <a:endParaRPr lang="en-US" sz="2400" dirty="0">
              <a:solidFill>
                <a:srgbClr val="000099"/>
              </a:solidFill>
              <a:latin typeface="Bernard MT Condensed" pitchFamily="18" charset="0"/>
            </a:endParaRPr>
          </a:p>
        </p:txBody>
      </p:sp>
      <p:cxnSp>
        <p:nvCxnSpPr>
          <p:cNvPr id="12" name="Straight Arrow Connector 11"/>
          <p:cNvCxnSpPr/>
          <p:nvPr/>
        </p:nvCxnSpPr>
        <p:spPr>
          <a:xfrm rot="5400000" flipH="1" flipV="1">
            <a:off x="1790700" y="2324100"/>
            <a:ext cx="1143000" cy="9144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9" name="Recorded Sound">
            <a:hlinkClick r:id="" action="ppaction://media"/>
          </p:cNvPr>
          <p:cNvPicPr>
            <a:picLocks noRot="1" noChangeAspect="1"/>
          </p:cNvPicPr>
          <p:nvPr>
            <a:wavAudioFile r:embed="rId1" name="Recorded Sound"/>
          </p:nvPr>
        </p:nvPicPr>
        <p:blipFill>
          <a:blip r:embed="rId6"/>
          <a:stretch>
            <a:fillRect/>
          </a:stretch>
        </p:blipFill>
        <p:spPr>
          <a:xfrm>
            <a:off x="228600" y="6324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3370" fill="hold"/>
                                        <p:tgtEl>
                                          <p:spTgt spid="9"/>
                                        </p:tgtEl>
                                      </p:cBhvr>
                                    </p:cmd>
                                  </p:childTnLst>
                                </p:cTn>
                              </p:par>
                            </p:childTnLst>
                          </p:cTn>
                        </p:par>
                      </p:childTnLst>
                    </p:cTn>
                  </p:par>
                </p:childTnLst>
              </p:cTn>
              <p:nextCondLst>
                <p:cond evt="onClick" delay="0">
                  <p:tgtEl>
                    <p:spTgt spid="9"/>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74638"/>
            <a:ext cx="5715000" cy="1143000"/>
          </a:xfrm>
        </p:spPr>
        <p:txBody>
          <a:bodyPr/>
          <a:lstStyle/>
          <a:p>
            <a:r>
              <a:rPr lang="en-US" dirty="0" smtClean="0">
                <a:solidFill>
                  <a:srgbClr val="000099"/>
                </a:solidFill>
                <a:latin typeface="Bernard MT Condensed" pitchFamily="18" charset="0"/>
              </a:rPr>
              <a:t>You are ready to record</a:t>
            </a:r>
            <a:endParaRPr lang="en-US" dirty="0">
              <a:solidFill>
                <a:srgbClr val="000099"/>
              </a:solidFill>
              <a:latin typeface="Bernard MT Condensed" pitchFamily="18" charset="0"/>
            </a:endParaRPr>
          </a:p>
        </p:txBody>
      </p:sp>
      <p:pic>
        <p:nvPicPr>
          <p:cNvPr id="4" name="Picture 3" descr="Audacity.jpg"/>
          <p:cNvPicPr>
            <a:picLocks noChangeAspect="1"/>
          </p:cNvPicPr>
          <p:nvPr/>
        </p:nvPicPr>
        <p:blipFill>
          <a:blip r:embed="rId4"/>
          <a:stretch>
            <a:fillRect/>
          </a:stretch>
        </p:blipFill>
        <p:spPr>
          <a:xfrm>
            <a:off x="381000" y="304800"/>
            <a:ext cx="2571750" cy="1047750"/>
          </a:xfrm>
          <a:prstGeom prst="rect">
            <a:avLst/>
          </a:prstGeom>
        </p:spPr>
      </p:pic>
      <p:pic>
        <p:nvPicPr>
          <p:cNvPr id="8" name="Content Placeholder 7" descr="A-Recording.jpg"/>
          <p:cNvPicPr>
            <a:picLocks noGrp="1" noChangeAspect="1"/>
          </p:cNvPicPr>
          <p:nvPr>
            <p:ph idx="1"/>
          </p:nvPr>
        </p:nvPicPr>
        <p:blipFill>
          <a:blip r:embed="rId5"/>
          <a:stretch>
            <a:fillRect/>
          </a:stretch>
        </p:blipFill>
        <p:spPr>
          <a:xfrm>
            <a:off x="457200" y="1905000"/>
            <a:ext cx="8229600" cy="2172614"/>
          </a:xfrm>
        </p:spPr>
      </p:pic>
      <p:sp>
        <p:nvSpPr>
          <p:cNvPr id="9" name="TextBox 8"/>
          <p:cNvSpPr txBox="1"/>
          <p:nvPr/>
        </p:nvSpPr>
        <p:spPr>
          <a:xfrm>
            <a:off x="533400" y="4343400"/>
            <a:ext cx="6477000" cy="2308324"/>
          </a:xfrm>
          <a:prstGeom prst="rect">
            <a:avLst/>
          </a:prstGeom>
          <a:noFill/>
        </p:spPr>
        <p:txBody>
          <a:bodyPr wrap="square" rtlCol="0">
            <a:spAutoFit/>
          </a:bodyPr>
          <a:lstStyle/>
          <a:p>
            <a:pPr>
              <a:lnSpc>
                <a:spcPct val="150000"/>
              </a:lnSpc>
              <a:buFont typeface="Arial" pitchFamily="34" charset="0"/>
              <a:buChar char="•"/>
            </a:pPr>
            <a:r>
              <a:rPr lang="en-US" sz="2800" dirty="0" smtClean="0">
                <a:solidFill>
                  <a:srgbClr val="000099"/>
                </a:solidFill>
                <a:latin typeface="Bernard MT Condensed" pitchFamily="18" charset="0"/>
              </a:rPr>
              <a:t>Record (Red Button)/Stop (</a:t>
            </a:r>
            <a:r>
              <a:rPr lang="en-US" sz="2800" smtClean="0">
                <a:solidFill>
                  <a:srgbClr val="000099"/>
                </a:solidFill>
                <a:latin typeface="Bernard MT Condensed" pitchFamily="18" charset="0"/>
              </a:rPr>
              <a:t>Yellow Button)</a:t>
            </a:r>
            <a:endParaRPr lang="en-US" sz="2800" dirty="0" smtClean="0">
              <a:solidFill>
                <a:srgbClr val="000099"/>
              </a:solidFill>
              <a:latin typeface="Bernard MT Condensed" pitchFamily="18" charset="0"/>
            </a:endParaRPr>
          </a:p>
          <a:p>
            <a:pPr>
              <a:lnSpc>
                <a:spcPct val="150000"/>
              </a:lnSpc>
              <a:buFont typeface="Arial" pitchFamily="34" charset="0"/>
              <a:buChar char="•"/>
            </a:pPr>
            <a:r>
              <a:rPr lang="en-US" sz="2800" dirty="0" smtClean="0">
                <a:solidFill>
                  <a:srgbClr val="000099"/>
                </a:solidFill>
                <a:latin typeface="Bernard MT Condensed" pitchFamily="18" charset="0"/>
              </a:rPr>
              <a:t>Microphone Input Level Meter</a:t>
            </a:r>
          </a:p>
          <a:p>
            <a:pPr>
              <a:lnSpc>
                <a:spcPct val="150000"/>
              </a:lnSpc>
              <a:buFont typeface="Arial" pitchFamily="34" charset="0"/>
              <a:buChar char="•"/>
            </a:pPr>
            <a:r>
              <a:rPr lang="en-US" sz="2800" dirty="0" smtClean="0">
                <a:solidFill>
                  <a:srgbClr val="000099"/>
                </a:solidFill>
                <a:latin typeface="Bernard MT Condensed" pitchFamily="18" charset="0"/>
              </a:rPr>
              <a:t>Audio Recording</a:t>
            </a:r>
          </a:p>
          <a:p>
            <a:endParaRPr lang="en-US" dirty="0">
              <a:solidFill>
                <a:srgbClr val="000099"/>
              </a:solidFill>
              <a:latin typeface="Bernard MT Condensed" pitchFamily="18" charset="0"/>
            </a:endParaRPr>
          </a:p>
        </p:txBody>
      </p:sp>
      <p:pic>
        <p:nvPicPr>
          <p:cNvPr id="6" name="Recorded Sound">
            <a:hlinkClick r:id="" action="ppaction://media"/>
          </p:cNvPr>
          <p:cNvPicPr>
            <a:picLocks noRot="1" noChangeAspect="1"/>
          </p:cNvPicPr>
          <p:nvPr>
            <a:wavAudioFile r:embed="rId1" name="Recorded Sound"/>
          </p:nvPr>
        </p:nvPicPr>
        <p:blipFill>
          <a:blip r:embed="rId6"/>
          <a:stretch>
            <a:fillRect/>
          </a:stretch>
        </p:blipFill>
        <p:spPr>
          <a:xfrm>
            <a:off x="228600" y="6324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123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402</TotalTime>
  <Words>857</Words>
  <Application>Microsoft Office PowerPoint</Application>
  <PresentationFormat>On-screen Show (4:3)</PresentationFormat>
  <Paragraphs>93</Paragraphs>
  <Slides>13</Slides>
  <Notes>13</Notes>
  <HiddenSlides>0</HiddenSlides>
  <MMClips>13</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Oh, the</vt:lpstr>
      <vt:lpstr>Download the Software</vt:lpstr>
      <vt:lpstr>Optional Downloads</vt:lpstr>
      <vt:lpstr>Open Audacity</vt:lpstr>
      <vt:lpstr>Set Preferences</vt:lpstr>
      <vt:lpstr>Menu Options</vt:lpstr>
      <vt:lpstr>Control Buttons</vt:lpstr>
      <vt:lpstr>Output Options</vt:lpstr>
      <vt:lpstr>You are ready to record</vt:lpstr>
      <vt:lpstr>Background music?</vt:lpstr>
      <vt:lpstr>Edit audio</vt:lpstr>
      <vt:lpstr>Save or Export?</vt:lpstr>
      <vt:lpstr>Slide 13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Oh, the</dc:title>
  <dc:creator>MB</dc:creator>
  <cp:lastModifiedBy>Admin</cp:lastModifiedBy>
  <cp:revision>86</cp:revision>
  <dcterms:created xsi:type="dcterms:W3CDTF">2009-04-20T14:24:12Z</dcterms:created>
  <dcterms:modified xsi:type="dcterms:W3CDTF">2009-04-21T03:01:47Z</dcterms:modified>
</cp:coreProperties>
</file>